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91" r:id="rId1"/>
    <p:sldMasterId id="2147484059" r:id="rId2"/>
  </p:sldMasterIdLst>
  <p:notesMasterIdLst>
    <p:notesMasterId r:id="rId5"/>
  </p:notesMasterIdLst>
  <p:sldIdLst>
    <p:sldId id="475" r:id="rId3"/>
    <p:sldId id="477" r:id="rId4"/>
  </p:sldIdLst>
  <p:sldSz cx="9144000" cy="5143500" type="screen16x9"/>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QRG page 1" id="{E45F44BA-B0E3-5643-ABC3-7F0521D1F7F2}">
          <p14:sldIdLst>
            <p14:sldId id="475"/>
          </p14:sldIdLst>
        </p14:section>
        <p14:section name="QRG page 2" id="{1757DFD9-3850-4140-8A4A-980F9DF1BCD9}">
          <p14:sldIdLst>
            <p14:sldId id="477"/>
          </p14:sldIdLst>
        </p14:section>
      </p14:sectionLst>
    </p:ext>
    <p:ext uri="{EFAFB233-063F-42B5-8137-9DF3F51BA10A}">
      <p15:sldGuideLst xmlns:p15="http://schemas.microsoft.com/office/powerpoint/2012/main">
        <p15:guide id="2" orient="horz" pos="2988">
          <p15:clr>
            <a:srgbClr val="A4A3A4"/>
          </p15:clr>
        </p15:guide>
        <p15:guide id="3"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OTT DOWD" initials="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2FF"/>
    <a:srgbClr val="0530AD"/>
    <a:srgbClr val="6F6F6F"/>
    <a:srgbClr val="009C98"/>
    <a:srgbClr val="D0B0FF"/>
    <a:srgbClr val="2A0A16"/>
    <a:srgbClr val="57002B"/>
    <a:srgbClr val="760A3A"/>
    <a:srgbClr val="A11950"/>
    <a:srgbClr val="D127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48"/>
    <p:restoredTop sz="96897"/>
  </p:normalViewPr>
  <p:slideViewPr>
    <p:cSldViewPr snapToGrid="0" snapToObjects="1">
      <p:cViewPr varScale="1">
        <p:scale>
          <a:sx n="236" d="100"/>
          <a:sy n="236" d="100"/>
        </p:scale>
        <p:origin x="624" y="192"/>
      </p:cViewPr>
      <p:guideLst>
        <p:guide orient="horz" pos="2988"/>
        <p:guide pos="2880"/>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7DF7ECD1-5D16-124A-9E0B-725020815567}" type="datetimeFigureOut">
              <a:rPr lang="en-US" smtClean="0"/>
              <a:pPr/>
              <a:t>2/5/21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8DA7D7FD-6184-CB42-8D7E-80D189BF99DD}" type="slidenum">
              <a:rPr lang="en-US" smtClean="0"/>
              <a:pPr/>
              <a:t>‹#›</a:t>
            </a:fld>
            <a:endParaRPr lang="en-US" dirty="0"/>
          </a:p>
        </p:txBody>
      </p:sp>
    </p:spTree>
    <p:extLst>
      <p:ext uri="{BB962C8B-B14F-4D97-AF65-F5344CB8AC3E}">
        <p14:creationId xmlns:p14="http://schemas.microsoft.com/office/powerpoint/2010/main" val="2460426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baseline="0">
        <a:solidFill>
          <a:schemeClr val="tx1"/>
        </a:solidFill>
        <a:latin typeface="Arial" panose="020B0604020202020204" pitchFamily="34" charset="0"/>
        <a:ea typeface="+mn-ea"/>
        <a:cs typeface="+mn-cs"/>
      </a:defRPr>
    </a:lvl1pPr>
    <a:lvl2pPr marL="457200" algn="l" defTabSz="914400" rtl="0" eaLnBrk="1" latinLnBrk="0" hangingPunct="1">
      <a:defRPr sz="1200" kern="1200" baseline="0">
        <a:solidFill>
          <a:schemeClr val="tx1"/>
        </a:solidFill>
        <a:latin typeface="Arial" panose="020B0604020202020204" pitchFamily="34" charset="0"/>
        <a:ea typeface="+mn-ea"/>
        <a:cs typeface="+mn-cs"/>
      </a:defRPr>
    </a:lvl2pPr>
    <a:lvl3pPr marL="914400" algn="l" defTabSz="914400" rtl="0" eaLnBrk="1" latinLnBrk="0" hangingPunct="1">
      <a:defRPr sz="1200" kern="1200" baseline="0">
        <a:solidFill>
          <a:schemeClr val="tx1"/>
        </a:solidFill>
        <a:latin typeface="Arial" panose="020B0604020202020204" pitchFamily="34" charset="0"/>
        <a:ea typeface="+mn-ea"/>
        <a:cs typeface="+mn-cs"/>
      </a:defRPr>
    </a:lvl3pPr>
    <a:lvl4pPr marL="1371600" algn="l" defTabSz="914400" rtl="0" eaLnBrk="1" latinLnBrk="0" hangingPunct="1">
      <a:defRPr sz="1200" kern="1200" baseline="0">
        <a:solidFill>
          <a:schemeClr val="tx1"/>
        </a:solidFill>
        <a:latin typeface="Arial" panose="020B0604020202020204" pitchFamily="34" charset="0"/>
        <a:ea typeface="+mn-ea"/>
        <a:cs typeface="+mn-cs"/>
      </a:defRPr>
    </a:lvl4pPr>
    <a:lvl5pPr marL="1828800" algn="l" defTabSz="914400" rtl="0" eaLnBrk="1" latinLnBrk="0" hangingPunct="1">
      <a:defRPr sz="1200" kern="1200" baseline="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A7D7FD-6184-CB42-8D7E-80D189BF99DD}" type="slidenum">
              <a:rPr lang="en-US" smtClean="0"/>
              <a:t>1</a:t>
            </a:fld>
            <a:endParaRPr lang="en-US"/>
          </a:p>
        </p:txBody>
      </p:sp>
    </p:spTree>
    <p:extLst>
      <p:ext uri="{BB962C8B-B14F-4D97-AF65-F5344CB8AC3E}">
        <p14:creationId xmlns:p14="http://schemas.microsoft.com/office/powerpoint/2010/main" val="410009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A7D7FD-6184-CB42-8D7E-80D189BF99DD}" type="slidenum">
              <a:rPr lang="en-US" smtClean="0"/>
              <a:t>2</a:t>
            </a:fld>
            <a:endParaRPr lang="en-US"/>
          </a:p>
        </p:txBody>
      </p:sp>
    </p:spTree>
    <p:extLst>
      <p:ext uri="{BB962C8B-B14F-4D97-AF65-F5344CB8AC3E}">
        <p14:creationId xmlns:p14="http://schemas.microsoft.com/office/powerpoint/2010/main" val="1995250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QRG Page 1">
    <p:bg>
      <p:bgPr>
        <a:solidFill>
          <a:schemeClr val="bg1"/>
        </a:solidFill>
        <a:effectLst/>
      </p:bgPr>
    </p:bg>
    <p:spTree>
      <p:nvGrpSpPr>
        <p:cNvPr id="1" name=""/>
        <p:cNvGrpSpPr/>
        <p:nvPr/>
      </p:nvGrpSpPr>
      <p:grpSpPr>
        <a:xfrm>
          <a:off x="0" y="0"/>
          <a:ext cx="0" cy="0"/>
          <a:chOff x="0" y="0"/>
          <a:chExt cx="0" cy="0"/>
        </a:xfrm>
      </p:grpSpPr>
      <p:sp>
        <p:nvSpPr>
          <p:cNvPr id="14" name="Rectangle 13"/>
          <p:cNvSpPr/>
          <p:nvPr/>
        </p:nvSpPr>
        <p:spPr bwMode="auto">
          <a:xfrm>
            <a:off x="0" y="0"/>
            <a:ext cx="2286000" cy="5143500"/>
          </a:xfrm>
          <a:prstGeom prst="rect">
            <a:avLst/>
          </a:prstGeom>
          <a:solidFill>
            <a:srgbClr val="0062FF"/>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90000"/>
              </a:lnSpc>
              <a:spcBef>
                <a:spcPct val="0"/>
              </a:spcBef>
              <a:spcAft>
                <a:spcPct val="0"/>
              </a:spcAft>
              <a:buClrTx/>
              <a:buSzTx/>
              <a:buFontTx/>
              <a:buNone/>
              <a:tabLst/>
            </a:pPr>
            <a:endParaRPr kumimoji="0" lang="en-US" sz="2000" b="0" i="0" u="none" strike="noStrike" cap="none" normalizeH="0" baseline="0" dirty="0">
              <a:ln>
                <a:noFill/>
              </a:ln>
              <a:solidFill>
                <a:srgbClr val="191919"/>
              </a:solidFill>
              <a:effectLst/>
              <a:latin typeface="Arial" panose="020B0604020202020204" pitchFamily="34" charset="0"/>
            </a:endParaRPr>
          </a:p>
        </p:txBody>
      </p:sp>
      <p:sp>
        <p:nvSpPr>
          <p:cNvPr id="2" name="Title 1"/>
          <p:cNvSpPr>
            <a:spLocks noGrp="1"/>
          </p:cNvSpPr>
          <p:nvPr>
            <p:ph type="title" hasCustomPrompt="1"/>
          </p:nvPr>
        </p:nvSpPr>
        <p:spPr>
          <a:xfrm>
            <a:off x="228600" y="475488"/>
            <a:ext cx="1828800" cy="685800"/>
          </a:xfrm>
        </p:spPr>
        <p:txBody>
          <a:bodyPr/>
          <a:lstStyle>
            <a:lvl1pPr>
              <a:defRPr sz="1600" b="1">
                <a:solidFill>
                  <a:schemeClr val="bg1"/>
                </a:solidFill>
              </a:defRPr>
            </a:lvl1pPr>
          </a:lstStyle>
          <a:p>
            <a:r>
              <a:rPr lang="en-US" dirty="0"/>
              <a:t>Click to edit </a:t>
            </a:r>
            <a:br>
              <a:rPr lang="en-US" dirty="0"/>
            </a:br>
            <a:r>
              <a:rPr lang="en-US" dirty="0"/>
              <a:t>Master title style</a:t>
            </a:r>
          </a:p>
        </p:txBody>
      </p:sp>
      <p:sp>
        <p:nvSpPr>
          <p:cNvPr id="6" name="Text Placeholder 5"/>
          <p:cNvSpPr>
            <a:spLocks noGrp="1"/>
          </p:cNvSpPr>
          <p:nvPr>
            <p:ph type="body" sz="quarter" idx="12" hasCustomPrompt="1"/>
          </p:nvPr>
        </p:nvSpPr>
        <p:spPr>
          <a:xfrm>
            <a:off x="228600" y="1927225"/>
            <a:ext cx="1828800" cy="2743200"/>
          </a:xfrm>
        </p:spPr>
        <p:txBody>
          <a:bodyPr/>
          <a:lstStyle>
            <a:lvl1pPr>
              <a:spcBef>
                <a:spcPts val="0"/>
              </a:spcBef>
              <a:spcAft>
                <a:spcPts val="200"/>
              </a:spcAft>
              <a:buClr>
                <a:schemeClr val="bg1"/>
              </a:buClr>
              <a:defRPr sz="900" b="0">
                <a:solidFill>
                  <a:schemeClr val="bg1"/>
                </a:solidFill>
              </a:defRPr>
            </a:lvl1pPr>
            <a:lvl2pPr>
              <a:spcBef>
                <a:spcPts val="400"/>
              </a:spcBef>
              <a:buClr>
                <a:schemeClr val="bg1"/>
              </a:buClr>
              <a:defRPr sz="900" b="0">
                <a:solidFill>
                  <a:schemeClr val="bg1"/>
                </a:solidFill>
              </a:defRPr>
            </a:lvl2pPr>
            <a:lvl3pPr>
              <a:spcBef>
                <a:spcPts val="400"/>
              </a:spcBef>
              <a:buClr>
                <a:schemeClr val="bg1"/>
              </a:buClr>
              <a:defRPr sz="900" b="0">
                <a:solidFill>
                  <a:schemeClr val="bg1"/>
                </a:solidFill>
              </a:defRPr>
            </a:lvl3pPr>
            <a:lvl4pPr>
              <a:spcBef>
                <a:spcPts val="400"/>
              </a:spcBef>
              <a:buClr>
                <a:schemeClr val="bg1"/>
              </a:buClr>
              <a:defRPr sz="900" b="0">
                <a:solidFill>
                  <a:schemeClr val="bg1"/>
                </a:solidFill>
              </a:defRPr>
            </a:lvl4pPr>
            <a:lvl5pPr>
              <a:spcBef>
                <a:spcPts val="400"/>
              </a:spcBef>
              <a:buClr>
                <a:schemeClr val="bg1"/>
              </a:buClr>
              <a:defRPr sz="900" b="0">
                <a:solidFill>
                  <a:schemeClr val="bg1"/>
                </a:solidFill>
              </a:defRPr>
            </a:lvl5pPr>
          </a:lstStyle>
          <a:p>
            <a:pPr lvl="0"/>
            <a:r>
              <a:rPr lang="en-US" dirty="0"/>
              <a:t>Text level</a:t>
            </a:r>
          </a:p>
          <a:p>
            <a:pPr lvl="1"/>
            <a:r>
              <a:rPr lang="en-US" dirty="0"/>
              <a:t>Bullet level one</a:t>
            </a:r>
          </a:p>
          <a:p>
            <a:pPr lvl="2"/>
            <a:r>
              <a:rPr lang="en-US" dirty="0"/>
              <a:t>Bullet level two</a:t>
            </a:r>
          </a:p>
          <a:p>
            <a:pPr lvl="3"/>
            <a:r>
              <a:rPr lang="en-US" dirty="0"/>
              <a:t>Bullet level three</a:t>
            </a:r>
          </a:p>
          <a:p>
            <a:pPr lvl="4"/>
            <a:r>
              <a:rPr lang="en-US" dirty="0"/>
              <a:t>Bullet level four</a:t>
            </a:r>
          </a:p>
        </p:txBody>
      </p:sp>
      <p:sp>
        <p:nvSpPr>
          <p:cNvPr id="8" name="Text Placeholder 7"/>
          <p:cNvSpPr>
            <a:spLocks noGrp="1"/>
          </p:cNvSpPr>
          <p:nvPr>
            <p:ph type="body" sz="quarter" idx="13" hasCustomPrompt="1"/>
          </p:nvPr>
        </p:nvSpPr>
        <p:spPr>
          <a:xfrm>
            <a:off x="2514600" y="228600"/>
            <a:ext cx="1828800" cy="4343400"/>
          </a:xfrm>
        </p:spPr>
        <p:txBody>
          <a:bodyPr/>
          <a:lstStyle>
            <a:lvl1pPr>
              <a:spcBef>
                <a:spcPts val="0"/>
              </a:spcBef>
              <a:spcAft>
                <a:spcPts val="600"/>
              </a:spcAft>
              <a:defRPr sz="900" b="0">
                <a:solidFill>
                  <a:schemeClr val="tx1"/>
                </a:solidFill>
              </a:defRPr>
            </a:lvl1pPr>
            <a:lvl2pPr>
              <a:lnSpc>
                <a:spcPct val="100000"/>
              </a:lnSpc>
              <a:spcBef>
                <a:spcPts val="0"/>
              </a:spcBef>
              <a:spcAft>
                <a:spcPts val="600"/>
              </a:spcAft>
              <a:defRPr sz="900" b="0"/>
            </a:lvl2pPr>
            <a:lvl3pPr>
              <a:lnSpc>
                <a:spcPct val="100000"/>
              </a:lnSpc>
              <a:spcBef>
                <a:spcPts val="0"/>
              </a:spcBef>
              <a:spcAft>
                <a:spcPts val="600"/>
              </a:spcAft>
              <a:defRPr sz="900" b="0"/>
            </a:lvl3pPr>
            <a:lvl4pPr>
              <a:lnSpc>
                <a:spcPct val="100000"/>
              </a:lnSpc>
              <a:spcBef>
                <a:spcPts val="0"/>
              </a:spcBef>
              <a:spcAft>
                <a:spcPts val="600"/>
              </a:spcAft>
              <a:defRPr sz="900" b="0"/>
            </a:lvl4pPr>
            <a:lvl5pPr>
              <a:lnSpc>
                <a:spcPct val="100000"/>
              </a:lnSpc>
              <a:spcBef>
                <a:spcPts val="0"/>
              </a:spcBef>
              <a:spcAft>
                <a:spcPts val="600"/>
              </a:spcAft>
              <a:defRPr sz="900" b="0"/>
            </a:lvl5pPr>
          </a:lstStyle>
          <a:p>
            <a:pPr lvl="0"/>
            <a:r>
              <a:rPr lang="en-US" dirty="0"/>
              <a:t>Text level</a:t>
            </a:r>
          </a:p>
          <a:p>
            <a:pPr lvl="1"/>
            <a:r>
              <a:rPr lang="en-US" dirty="0"/>
              <a:t>Bullet level one</a:t>
            </a:r>
          </a:p>
          <a:p>
            <a:pPr lvl="2"/>
            <a:r>
              <a:rPr lang="en-US" dirty="0"/>
              <a:t>Bullet level two</a:t>
            </a:r>
          </a:p>
          <a:p>
            <a:pPr lvl="3"/>
            <a:r>
              <a:rPr lang="en-US" dirty="0"/>
              <a:t>Bullet level three</a:t>
            </a:r>
          </a:p>
          <a:p>
            <a:pPr lvl="4"/>
            <a:r>
              <a:rPr lang="en-US" dirty="0"/>
              <a:t>Bullet level four</a:t>
            </a:r>
          </a:p>
        </p:txBody>
      </p:sp>
      <p:sp>
        <p:nvSpPr>
          <p:cNvPr id="10" name="Text Placeholder 9"/>
          <p:cNvSpPr>
            <a:spLocks noGrp="1"/>
          </p:cNvSpPr>
          <p:nvPr>
            <p:ph type="body" sz="quarter" idx="14" hasCustomPrompt="1"/>
          </p:nvPr>
        </p:nvSpPr>
        <p:spPr>
          <a:xfrm>
            <a:off x="4800600" y="228600"/>
            <a:ext cx="1828800" cy="4343400"/>
          </a:xfrm>
        </p:spPr>
        <p:txBody>
          <a:bodyPr/>
          <a:lstStyle>
            <a:lvl1pPr marL="0" indent="0">
              <a:spcBef>
                <a:spcPts val="0"/>
              </a:spcBef>
              <a:spcAft>
                <a:spcPts val="600"/>
              </a:spcAft>
              <a:buFontTx/>
              <a:buNone/>
              <a:defRPr sz="900" b="0">
                <a:solidFill>
                  <a:schemeClr val="tx1"/>
                </a:solidFill>
              </a:defRPr>
            </a:lvl1pPr>
            <a:lvl2pPr>
              <a:lnSpc>
                <a:spcPct val="100000"/>
              </a:lnSpc>
              <a:spcBef>
                <a:spcPts val="0"/>
              </a:spcBef>
              <a:spcAft>
                <a:spcPts val="600"/>
              </a:spcAft>
              <a:defRPr sz="900" b="0">
                <a:solidFill>
                  <a:schemeClr val="tx1"/>
                </a:solidFill>
              </a:defRPr>
            </a:lvl2pPr>
            <a:lvl3pPr>
              <a:lnSpc>
                <a:spcPct val="100000"/>
              </a:lnSpc>
              <a:spcBef>
                <a:spcPts val="0"/>
              </a:spcBef>
              <a:spcAft>
                <a:spcPts val="600"/>
              </a:spcAft>
              <a:defRPr sz="900" b="0">
                <a:solidFill>
                  <a:schemeClr val="tx1"/>
                </a:solidFill>
              </a:defRPr>
            </a:lvl3pPr>
            <a:lvl4pPr>
              <a:lnSpc>
                <a:spcPct val="100000"/>
              </a:lnSpc>
              <a:spcBef>
                <a:spcPts val="0"/>
              </a:spcBef>
              <a:spcAft>
                <a:spcPts val="600"/>
              </a:spcAft>
              <a:defRPr sz="900" b="0">
                <a:solidFill>
                  <a:schemeClr val="tx1"/>
                </a:solidFill>
              </a:defRPr>
            </a:lvl4pPr>
            <a:lvl5pPr>
              <a:lnSpc>
                <a:spcPct val="100000"/>
              </a:lnSpc>
              <a:spcBef>
                <a:spcPts val="0"/>
              </a:spcBef>
              <a:spcAft>
                <a:spcPts val="600"/>
              </a:spcAft>
              <a:defRPr sz="900" b="0">
                <a:solidFill>
                  <a:schemeClr val="tx1"/>
                </a:solidFill>
              </a:defRPr>
            </a:lvl5pPr>
          </a:lstStyle>
          <a:p>
            <a:pPr lvl="0"/>
            <a:r>
              <a:rPr lang="en-US" dirty="0"/>
              <a:t>Text level</a:t>
            </a:r>
          </a:p>
          <a:p>
            <a:pPr lvl="1"/>
            <a:r>
              <a:rPr lang="en-US" dirty="0"/>
              <a:t>Bullet level one</a:t>
            </a:r>
          </a:p>
          <a:p>
            <a:pPr lvl="2"/>
            <a:r>
              <a:rPr lang="en-US" dirty="0"/>
              <a:t>Bullet level two</a:t>
            </a:r>
          </a:p>
          <a:p>
            <a:pPr lvl="3"/>
            <a:r>
              <a:rPr lang="en-US" dirty="0"/>
              <a:t>Bullet level three</a:t>
            </a:r>
          </a:p>
          <a:p>
            <a:pPr lvl="4"/>
            <a:r>
              <a:rPr lang="en-US" dirty="0"/>
              <a:t>Bullet level four</a:t>
            </a:r>
          </a:p>
        </p:txBody>
      </p:sp>
      <p:sp>
        <p:nvSpPr>
          <p:cNvPr id="12" name="Text Placeholder 11"/>
          <p:cNvSpPr>
            <a:spLocks noGrp="1"/>
          </p:cNvSpPr>
          <p:nvPr>
            <p:ph type="body" sz="quarter" idx="15" hasCustomPrompt="1"/>
          </p:nvPr>
        </p:nvSpPr>
        <p:spPr>
          <a:xfrm>
            <a:off x="7086600" y="228600"/>
            <a:ext cx="1828800" cy="4343400"/>
          </a:xfrm>
        </p:spPr>
        <p:txBody>
          <a:bodyPr/>
          <a:lstStyle>
            <a:lvl1pPr>
              <a:spcBef>
                <a:spcPts val="0"/>
              </a:spcBef>
              <a:spcAft>
                <a:spcPts val="600"/>
              </a:spcAft>
              <a:defRPr sz="900" b="0">
                <a:solidFill>
                  <a:schemeClr val="tx1"/>
                </a:solidFill>
              </a:defRPr>
            </a:lvl1pPr>
            <a:lvl2pPr>
              <a:lnSpc>
                <a:spcPct val="100000"/>
              </a:lnSpc>
              <a:spcBef>
                <a:spcPts val="0"/>
              </a:spcBef>
              <a:spcAft>
                <a:spcPts val="600"/>
              </a:spcAft>
              <a:defRPr sz="900" b="0">
                <a:solidFill>
                  <a:schemeClr val="tx1"/>
                </a:solidFill>
              </a:defRPr>
            </a:lvl2pPr>
            <a:lvl3pPr>
              <a:lnSpc>
                <a:spcPct val="100000"/>
              </a:lnSpc>
              <a:spcBef>
                <a:spcPts val="0"/>
              </a:spcBef>
              <a:spcAft>
                <a:spcPts val="600"/>
              </a:spcAft>
              <a:defRPr sz="900" b="0">
                <a:solidFill>
                  <a:schemeClr val="tx1"/>
                </a:solidFill>
              </a:defRPr>
            </a:lvl3pPr>
            <a:lvl4pPr>
              <a:lnSpc>
                <a:spcPct val="100000"/>
              </a:lnSpc>
              <a:spcBef>
                <a:spcPts val="0"/>
              </a:spcBef>
              <a:spcAft>
                <a:spcPts val="600"/>
              </a:spcAft>
              <a:defRPr sz="900" b="0">
                <a:solidFill>
                  <a:schemeClr val="tx1"/>
                </a:solidFill>
              </a:defRPr>
            </a:lvl4pPr>
            <a:lvl5pPr>
              <a:lnSpc>
                <a:spcPct val="100000"/>
              </a:lnSpc>
              <a:spcBef>
                <a:spcPts val="0"/>
              </a:spcBef>
              <a:spcAft>
                <a:spcPts val="600"/>
              </a:spcAft>
              <a:defRPr sz="900" b="0">
                <a:solidFill>
                  <a:schemeClr val="tx1"/>
                </a:solidFill>
              </a:defRPr>
            </a:lvl5pPr>
          </a:lstStyle>
          <a:p>
            <a:pPr lvl="0"/>
            <a:r>
              <a:rPr lang="en-US" dirty="0"/>
              <a:t>Text level</a:t>
            </a:r>
          </a:p>
          <a:p>
            <a:pPr lvl="1"/>
            <a:r>
              <a:rPr lang="en-US" dirty="0"/>
              <a:t>Bullet level one</a:t>
            </a:r>
          </a:p>
          <a:p>
            <a:pPr lvl="2"/>
            <a:r>
              <a:rPr lang="en-US" dirty="0"/>
              <a:t>Bullet level two</a:t>
            </a:r>
          </a:p>
          <a:p>
            <a:pPr lvl="3"/>
            <a:r>
              <a:rPr lang="en-US" dirty="0"/>
              <a:t>Bullet level three</a:t>
            </a:r>
          </a:p>
          <a:p>
            <a:pPr lvl="4"/>
            <a:r>
              <a:rPr lang="en-US" dirty="0"/>
              <a:t>Bullet level four</a:t>
            </a:r>
          </a:p>
        </p:txBody>
      </p:sp>
      <p:sp>
        <p:nvSpPr>
          <p:cNvPr id="11" name="Text Placeholder 4"/>
          <p:cNvSpPr txBox="1">
            <a:spLocks/>
          </p:cNvSpPr>
          <p:nvPr/>
        </p:nvSpPr>
        <p:spPr>
          <a:xfrm>
            <a:off x="228600" y="228600"/>
            <a:ext cx="1828800" cy="342900"/>
          </a:xfrm>
          <a:prstGeom prst="rect">
            <a:avLst/>
          </a:prstGeom>
        </p:spPr>
        <p:txBody>
          <a:bodyPr vert="horz" lIns="0" tIns="0" rIns="0" bIns="0" rtlCol="0">
            <a:noAutofit/>
          </a:bodyPr>
          <a:lstStyle>
            <a:lvl1pPr marL="0" indent="0" algn="l" rtl="0" eaLnBrk="1" fontAlgn="base" hangingPunct="1">
              <a:lnSpc>
                <a:spcPct val="100000"/>
              </a:lnSpc>
              <a:spcBef>
                <a:spcPts val="1100"/>
              </a:spcBef>
              <a:spcAft>
                <a:spcPct val="0"/>
              </a:spcAft>
              <a:buClr>
                <a:schemeClr val="tx1"/>
              </a:buClr>
              <a:buSzPct val="90000"/>
              <a:buFont typeface="Wingdings" pitchFamily="2" charset="2"/>
              <a:buNone/>
              <a:defRPr sz="1400" b="0" i="0">
                <a:solidFill>
                  <a:schemeClr val="tx1"/>
                </a:solidFill>
                <a:latin typeface="+mn-lt"/>
                <a:ea typeface="Arial Regular" charset="0"/>
                <a:cs typeface="Arial Regular" charset="0"/>
              </a:defRPr>
            </a:lvl1pPr>
            <a:lvl2pPr marL="171450" indent="-171450" algn="l" rtl="0" eaLnBrk="1" fontAlgn="base" hangingPunct="1">
              <a:lnSpc>
                <a:spcPct val="100000"/>
              </a:lnSpc>
              <a:spcBef>
                <a:spcPts val="1100"/>
              </a:spcBef>
              <a:spcAft>
                <a:spcPct val="0"/>
              </a:spcAft>
              <a:buClr>
                <a:schemeClr val="tx1"/>
              </a:buClr>
              <a:buSzPct val="100000"/>
              <a:buFont typeface=".AppleSystemUIFont" charset="-120"/>
              <a:buChar char="–"/>
              <a:tabLst/>
              <a:defRPr sz="1400" b="0" i="0">
                <a:solidFill>
                  <a:schemeClr val="tx1"/>
                </a:solidFill>
                <a:latin typeface="+mn-lt"/>
                <a:ea typeface="Arial Regular" charset="0"/>
                <a:cs typeface="Arial Regular" charset="0"/>
              </a:defRPr>
            </a:lvl2pPr>
            <a:lvl3pPr marL="342900" indent="-141288" algn="l" rtl="0" eaLnBrk="1" fontAlgn="base" hangingPunct="1">
              <a:lnSpc>
                <a:spcPct val="100000"/>
              </a:lnSpc>
              <a:spcBef>
                <a:spcPts val="1100"/>
              </a:spcBef>
              <a:spcAft>
                <a:spcPct val="0"/>
              </a:spcAft>
              <a:buClr>
                <a:schemeClr val="tx1"/>
              </a:buClr>
              <a:buSzPct val="100000"/>
              <a:buFont typeface="Arial" panose="020B0604020202020204" pitchFamily="34" charset="0"/>
              <a:buChar char="•"/>
              <a:tabLst/>
              <a:defRPr sz="1400" b="0" i="0">
                <a:solidFill>
                  <a:schemeClr val="tx1"/>
                </a:solidFill>
                <a:latin typeface="+mn-lt"/>
                <a:ea typeface="Arial Regular" charset="0"/>
                <a:cs typeface="Arial Regular" charset="0"/>
              </a:defRPr>
            </a:lvl3pPr>
            <a:lvl4pPr marL="628650" indent="-193675" algn="l" rtl="0" eaLnBrk="1" fontAlgn="base" hangingPunct="1">
              <a:lnSpc>
                <a:spcPct val="100000"/>
              </a:lnSpc>
              <a:spcBef>
                <a:spcPts val="1100"/>
              </a:spcBef>
              <a:spcAft>
                <a:spcPct val="0"/>
              </a:spcAft>
              <a:buClr>
                <a:schemeClr val="tx1"/>
              </a:buClr>
              <a:buSzPct val="100000"/>
              <a:buFont typeface=".AppleSystemUIFont" charset="-120"/>
              <a:buChar char="–"/>
              <a:tabLst/>
              <a:defRPr sz="1400" b="0" i="0" baseline="0">
                <a:solidFill>
                  <a:schemeClr val="tx1"/>
                </a:solidFill>
                <a:latin typeface="+mn-lt"/>
                <a:ea typeface="Arial Regular" charset="0"/>
                <a:cs typeface="Arial Regular" charset="0"/>
              </a:defRPr>
            </a:lvl4pPr>
            <a:lvl5pPr marL="803275" indent="-171450" algn="l" rtl="0" eaLnBrk="1" fontAlgn="base" hangingPunct="1">
              <a:lnSpc>
                <a:spcPct val="100000"/>
              </a:lnSpc>
              <a:spcBef>
                <a:spcPts val="1100"/>
              </a:spcBef>
              <a:spcAft>
                <a:spcPct val="0"/>
              </a:spcAft>
              <a:buClr>
                <a:schemeClr val="tx1"/>
              </a:buClr>
              <a:buFont typeface=".AppleSystemUIFont" charset="-120"/>
              <a:buChar char="»"/>
              <a:tabLst/>
              <a:defRPr sz="1400" b="0" i="0">
                <a:solidFill>
                  <a:schemeClr val="tx1"/>
                </a:solidFill>
                <a:latin typeface="+mn-lt"/>
                <a:ea typeface="Arial Regular" charset="0"/>
                <a:cs typeface="Arial Regular" charset="0"/>
              </a:defRPr>
            </a:lvl5pPr>
            <a:lvl6pPr marL="1583701" indent="-129668" algn="l" rtl="0" eaLnBrk="1" fontAlgn="base" hangingPunct="1">
              <a:spcBef>
                <a:spcPct val="20000"/>
              </a:spcBef>
              <a:spcAft>
                <a:spcPct val="0"/>
              </a:spcAft>
              <a:buClr>
                <a:schemeClr val="bg1"/>
              </a:buClr>
              <a:buChar char="»"/>
              <a:defRPr sz="1269">
                <a:solidFill>
                  <a:schemeClr val="bg1"/>
                </a:solidFill>
                <a:latin typeface="Arial" charset="0"/>
              </a:defRPr>
            </a:lvl6pPr>
            <a:lvl7pPr marL="1946266" indent="-129668" algn="l" rtl="0" eaLnBrk="1" fontAlgn="base" hangingPunct="1">
              <a:spcBef>
                <a:spcPct val="20000"/>
              </a:spcBef>
              <a:spcAft>
                <a:spcPct val="0"/>
              </a:spcAft>
              <a:buClr>
                <a:schemeClr val="bg1"/>
              </a:buClr>
              <a:buChar char="»"/>
              <a:defRPr sz="1269">
                <a:solidFill>
                  <a:schemeClr val="bg1"/>
                </a:solidFill>
                <a:latin typeface="Arial" charset="0"/>
              </a:defRPr>
            </a:lvl7pPr>
            <a:lvl8pPr marL="2308831" indent="-129668" algn="l" rtl="0" eaLnBrk="1" fontAlgn="base" hangingPunct="1">
              <a:spcBef>
                <a:spcPct val="20000"/>
              </a:spcBef>
              <a:spcAft>
                <a:spcPct val="0"/>
              </a:spcAft>
              <a:buClr>
                <a:schemeClr val="bg1"/>
              </a:buClr>
              <a:buChar char="»"/>
              <a:defRPr sz="1269">
                <a:solidFill>
                  <a:schemeClr val="bg1"/>
                </a:solidFill>
                <a:latin typeface="Arial" charset="0"/>
              </a:defRPr>
            </a:lvl8pPr>
            <a:lvl9pPr marL="2671396" indent="-129668" algn="l" rtl="0" eaLnBrk="1" fontAlgn="base" hangingPunct="1">
              <a:spcBef>
                <a:spcPct val="20000"/>
              </a:spcBef>
              <a:spcAft>
                <a:spcPct val="0"/>
              </a:spcAft>
              <a:buClr>
                <a:schemeClr val="bg1"/>
              </a:buClr>
              <a:buChar char="»"/>
              <a:defRPr sz="1269">
                <a:solidFill>
                  <a:schemeClr val="bg1"/>
                </a:solidFill>
                <a:latin typeface="Arial" charset="0"/>
              </a:defRPr>
            </a:lvl9pPr>
          </a:lstStyle>
          <a:p>
            <a:pPr marL="0" marR="0" indent="0" algn="l" defTabSz="821531" rtl="0" fontAlgn="auto" latinLnBrk="0" hangingPunct="0">
              <a:lnSpc>
                <a:spcPct val="100000"/>
              </a:lnSpc>
              <a:spcBef>
                <a:spcPts val="0"/>
              </a:spcBef>
              <a:spcAft>
                <a:spcPts val="0"/>
              </a:spcAft>
              <a:buClrTx/>
              <a:buSzTx/>
              <a:buFontTx/>
              <a:buNone/>
              <a:tabLst/>
            </a:pPr>
            <a:r>
              <a:rPr kumimoji="0" lang="en-GB" sz="900" b="0" i="0" u="none" strike="noStrike" cap="none" spc="0" normalizeH="0" baseline="0" dirty="0">
                <a:ln>
                  <a:noFill/>
                </a:ln>
                <a:solidFill>
                  <a:schemeClr val="bg1"/>
                </a:solidFill>
                <a:effectLst/>
                <a:uFillTx/>
                <a:latin typeface="+mn-lt"/>
                <a:ea typeface="Helvetica Neue"/>
                <a:cs typeface="Helvetica Neue"/>
                <a:sym typeface="Helvetica Neue"/>
              </a:rPr>
              <a:t>Quick Reference Guide</a:t>
            </a:r>
            <a:endParaRPr kumimoji="0" lang="en-US" sz="900" b="0" i="0" u="none" strike="noStrike" cap="none" spc="0" normalizeH="0" baseline="0" dirty="0">
              <a:ln>
                <a:noFill/>
              </a:ln>
              <a:solidFill>
                <a:schemeClr val="bg1"/>
              </a:solidFill>
              <a:effectLst/>
              <a:uFillTx/>
              <a:latin typeface="+mn-lt"/>
              <a:ea typeface="Helvetica Neue"/>
              <a:cs typeface="Helvetica Neue"/>
              <a:sym typeface="Helvetica Neue"/>
            </a:endParaRPr>
          </a:p>
        </p:txBody>
      </p:sp>
      <p:pic>
        <p:nvPicPr>
          <p:cNvPr id="17" name="Picture 16">
            <a:extLst>
              <a:ext uri="{FF2B5EF4-FFF2-40B4-BE49-F238E27FC236}">
                <a16:creationId xmlns:a16="http://schemas.microsoft.com/office/drawing/2014/main" id="{AF5CDE9F-7AA0-0048-8D59-3DD8438772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084"/>
          <a:stretch/>
        </p:blipFill>
        <p:spPr>
          <a:xfrm>
            <a:off x="8503921" y="4737608"/>
            <a:ext cx="411480" cy="164592"/>
          </a:xfrm>
          <a:prstGeom prst="rect">
            <a:avLst/>
          </a:prstGeom>
        </p:spPr>
      </p:pic>
      <p:cxnSp>
        <p:nvCxnSpPr>
          <p:cNvPr id="18" name="Straight Connector 17">
            <a:extLst>
              <a:ext uri="{FF2B5EF4-FFF2-40B4-BE49-F238E27FC236}">
                <a16:creationId xmlns:a16="http://schemas.microsoft.com/office/drawing/2014/main" id="{641F1FDC-0174-CC42-891B-8221E870A817}"/>
              </a:ext>
            </a:extLst>
          </p:cNvPr>
          <p:cNvCxnSpPr>
            <a:cxnSpLocks/>
          </p:cNvCxnSpPr>
          <p:nvPr userDrawn="1"/>
        </p:nvCxnSpPr>
        <p:spPr>
          <a:xfrm>
            <a:off x="4564049" y="238125"/>
            <a:ext cx="0" cy="4257675"/>
          </a:xfrm>
          <a:prstGeom prst="line">
            <a:avLst/>
          </a:prstGeom>
          <a:ln w="3175">
            <a:solidFill>
              <a:srgbClr val="BEBEBE"/>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4941A394-834C-4D49-8697-CC2ACBDE0092}"/>
              </a:ext>
            </a:extLst>
          </p:cNvPr>
          <p:cNvCxnSpPr>
            <a:cxnSpLocks/>
          </p:cNvCxnSpPr>
          <p:nvPr userDrawn="1"/>
        </p:nvCxnSpPr>
        <p:spPr>
          <a:xfrm>
            <a:off x="6861976" y="238125"/>
            <a:ext cx="0" cy="4257675"/>
          </a:xfrm>
          <a:prstGeom prst="line">
            <a:avLst/>
          </a:prstGeom>
          <a:ln w="3175">
            <a:solidFill>
              <a:srgbClr val="BEBEBE"/>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3664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RG page 2">
    <p:bg>
      <p:bgPr>
        <a:solidFill>
          <a:schemeClr val="bg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2514600" y="228600"/>
            <a:ext cx="1828800" cy="4257674"/>
          </a:xfrm>
        </p:spPr>
        <p:txBody>
          <a:bodyPr/>
          <a:lstStyle>
            <a:lvl1pPr>
              <a:spcBef>
                <a:spcPts val="0"/>
              </a:spcBef>
              <a:spcAft>
                <a:spcPts val="600"/>
              </a:spcAft>
              <a:defRPr sz="900"/>
            </a:lvl1pPr>
            <a:lvl2pPr>
              <a:spcBef>
                <a:spcPts val="0"/>
              </a:spcBef>
              <a:spcAft>
                <a:spcPts val="600"/>
              </a:spcAft>
              <a:defRPr sz="900"/>
            </a:lvl2pPr>
            <a:lvl3pPr>
              <a:spcBef>
                <a:spcPts val="0"/>
              </a:spcBef>
              <a:spcAft>
                <a:spcPts val="600"/>
              </a:spcAft>
              <a:defRPr sz="900"/>
            </a:lvl3pPr>
            <a:lvl4pPr>
              <a:spcBef>
                <a:spcPts val="0"/>
              </a:spcBef>
              <a:spcAft>
                <a:spcPts val="600"/>
              </a:spcAft>
              <a:defRPr sz="900"/>
            </a:lvl4pPr>
            <a:lvl5pPr>
              <a:spcBef>
                <a:spcPts val="0"/>
              </a:spcBef>
              <a:spcAft>
                <a:spcPts val="600"/>
              </a:spcAft>
              <a:defRPr sz="900"/>
            </a:lvl5pPr>
          </a:lstStyle>
          <a:p>
            <a:pPr lvl="0"/>
            <a:r>
              <a:rPr lang="en-US" dirty="0"/>
              <a:t>Text level</a:t>
            </a:r>
          </a:p>
          <a:p>
            <a:pPr lvl="1"/>
            <a:r>
              <a:rPr lang="en-US" dirty="0"/>
              <a:t>Bullet level one</a:t>
            </a:r>
          </a:p>
          <a:p>
            <a:pPr lvl="2"/>
            <a:r>
              <a:rPr lang="en-US" dirty="0"/>
              <a:t>Bullet level two</a:t>
            </a:r>
          </a:p>
          <a:p>
            <a:pPr lvl="3"/>
            <a:r>
              <a:rPr lang="en-US" dirty="0"/>
              <a:t>Bullet level three</a:t>
            </a:r>
          </a:p>
          <a:p>
            <a:pPr lvl="4"/>
            <a:r>
              <a:rPr lang="en-US" dirty="0"/>
              <a:t>Bullet level four</a:t>
            </a:r>
          </a:p>
        </p:txBody>
      </p:sp>
      <p:sp>
        <p:nvSpPr>
          <p:cNvPr id="10" name="Text Placeholder 9"/>
          <p:cNvSpPr>
            <a:spLocks noGrp="1"/>
          </p:cNvSpPr>
          <p:nvPr>
            <p:ph type="body" sz="quarter" idx="14" hasCustomPrompt="1"/>
          </p:nvPr>
        </p:nvSpPr>
        <p:spPr>
          <a:xfrm>
            <a:off x="4800600" y="228599"/>
            <a:ext cx="1828800" cy="4257673"/>
          </a:xfrm>
        </p:spPr>
        <p:txBody>
          <a:bodyPr/>
          <a:lstStyle>
            <a:lvl1pPr>
              <a:spcBef>
                <a:spcPts val="0"/>
              </a:spcBef>
              <a:spcAft>
                <a:spcPts val="600"/>
              </a:spcAft>
              <a:defRPr sz="900"/>
            </a:lvl1pPr>
            <a:lvl2pPr>
              <a:spcBef>
                <a:spcPts val="0"/>
              </a:spcBef>
              <a:spcAft>
                <a:spcPts val="600"/>
              </a:spcAft>
              <a:defRPr sz="900"/>
            </a:lvl2pPr>
            <a:lvl3pPr>
              <a:spcBef>
                <a:spcPts val="0"/>
              </a:spcBef>
              <a:spcAft>
                <a:spcPts val="600"/>
              </a:spcAft>
              <a:defRPr sz="900"/>
            </a:lvl3pPr>
            <a:lvl4pPr>
              <a:spcBef>
                <a:spcPts val="0"/>
              </a:spcBef>
              <a:spcAft>
                <a:spcPts val="600"/>
              </a:spcAft>
              <a:defRPr sz="900"/>
            </a:lvl4pPr>
            <a:lvl5pPr>
              <a:spcBef>
                <a:spcPts val="0"/>
              </a:spcBef>
              <a:spcAft>
                <a:spcPts val="600"/>
              </a:spcAft>
              <a:defRPr sz="900"/>
            </a:lvl5pPr>
          </a:lstStyle>
          <a:p>
            <a:pPr lvl="0"/>
            <a:r>
              <a:rPr lang="en-US" dirty="0"/>
              <a:t>Text level</a:t>
            </a:r>
          </a:p>
          <a:p>
            <a:pPr lvl="1"/>
            <a:r>
              <a:rPr lang="en-US" dirty="0"/>
              <a:t>Bullet level one</a:t>
            </a:r>
          </a:p>
          <a:p>
            <a:pPr lvl="2"/>
            <a:r>
              <a:rPr lang="en-US" dirty="0"/>
              <a:t>Bullet level two</a:t>
            </a:r>
          </a:p>
          <a:p>
            <a:pPr lvl="3"/>
            <a:r>
              <a:rPr lang="en-US" dirty="0"/>
              <a:t>Bullet level three</a:t>
            </a:r>
          </a:p>
          <a:p>
            <a:pPr lvl="4"/>
            <a:r>
              <a:rPr lang="en-US" dirty="0"/>
              <a:t>Bullet level four</a:t>
            </a:r>
          </a:p>
        </p:txBody>
      </p:sp>
      <p:sp>
        <p:nvSpPr>
          <p:cNvPr id="7" name="TextBox 6"/>
          <p:cNvSpPr txBox="1"/>
          <p:nvPr/>
        </p:nvSpPr>
        <p:spPr>
          <a:xfrm>
            <a:off x="-1388853" y="-1199072"/>
            <a:ext cx="184731" cy="307777"/>
          </a:xfrm>
          <a:prstGeom prst="rect">
            <a:avLst/>
          </a:prstGeom>
          <a:noFill/>
        </p:spPr>
        <p:txBody>
          <a:bodyPr wrap="none" rtlCol="0">
            <a:spAutoFit/>
          </a:bodyPr>
          <a:lstStyle/>
          <a:p>
            <a:endParaRPr lang="en-US" sz="1400" b="0" i="0" dirty="0">
              <a:solidFill>
                <a:schemeClr val="bg1"/>
              </a:solidFill>
              <a:latin typeface="Arial" panose="020B0604020202020204" pitchFamily="34" charset="0"/>
              <a:ea typeface="IBM Plex Sans" charset="0"/>
              <a:cs typeface="Arial" panose="020B0604020202020204" pitchFamily="34" charset="0"/>
            </a:endParaRPr>
          </a:p>
        </p:txBody>
      </p:sp>
      <p:sp>
        <p:nvSpPr>
          <p:cNvPr id="9" name="Text Placeholder 9"/>
          <p:cNvSpPr>
            <a:spLocks noGrp="1"/>
          </p:cNvSpPr>
          <p:nvPr>
            <p:ph type="body" sz="quarter" idx="15" hasCustomPrompt="1"/>
          </p:nvPr>
        </p:nvSpPr>
        <p:spPr>
          <a:xfrm>
            <a:off x="7086600" y="228600"/>
            <a:ext cx="1828800" cy="4257672"/>
          </a:xfrm>
        </p:spPr>
        <p:txBody>
          <a:bodyPr/>
          <a:lstStyle>
            <a:lvl1pPr>
              <a:spcBef>
                <a:spcPts val="0"/>
              </a:spcBef>
              <a:spcAft>
                <a:spcPts val="600"/>
              </a:spcAft>
              <a:defRPr sz="900"/>
            </a:lvl1pPr>
            <a:lvl2pPr>
              <a:spcBef>
                <a:spcPts val="0"/>
              </a:spcBef>
              <a:spcAft>
                <a:spcPts val="600"/>
              </a:spcAft>
              <a:defRPr sz="900"/>
            </a:lvl2pPr>
            <a:lvl3pPr>
              <a:spcBef>
                <a:spcPts val="0"/>
              </a:spcBef>
              <a:spcAft>
                <a:spcPts val="600"/>
              </a:spcAft>
              <a:defRPr sz="900"/>
            </a:lvl3pPr>
            <a:lvl4pPr>
              <a:spcBef>
                <a:spcPts val="0"/>
              </a:spcBef>
              <a:spcAft>
                <a:spcPts val="600"/>
              </a:spcAft>
              <a:defRPr sz="900"/>
            </a:lvl4pPr>
            <a:lvl5pPr>
              <a:spcBef>
                <a:spcPts val="0"/>
              </a:spcBef>
              <a:spcAft>
                <a:spcPts val="600"/>
              </a:spcAft>
              <a:defRPr sz="900"/>
            </a:lvl5pPr>
          </a:lstStyle>
          <a:p>
            <a:pPr lvl="0"/>
            <a:r>
              <a:rPr lang="en-US" dirty="0"/>
              <a:t>Text level</a:t>
            </a:r>
          </a:p>
          <a:p>
            <a:pPr lvl="1"/>
            <a:r>
              <a:rPr lang="en-US" dirty="0"/>
              <a:t>Bullet level one</a:t>
            </a:r>
          </a:p>
          <a:p>
            <a:pPr lvl="2"/>
            <a:r>
              <a:rPr lang="en-US" dirty="0"/>
              <a:t>Bullet level two</a:t>
            </a:r>
          </a:p>
          <a:p>
            <a:pPr lvl="3"/>
            <a:r>
              <a:rPr lang="en-US" dirty="0"/>
              <a:t>Bullet level three</a:t>
            </a:r>
          </a:p>
          <a:p>
            <a:pPr lvl="4"/>
            <a:r>
              <a:rPr lang="en-US" dirty="0"/>
              <a:t>Bullet level four</a:t>
            </a:r>
          </a:p>
        </p:txBody>
      </p:sp>
      <p:sp>
        <p:nvSpPr>
          <p:cNvPr id="5" name="Text Placeholder 4">
            <a:extLst>
              <a:ext uri="{FF2B5EF4-FFF2-40B4-BE49-F238E27FC236}">
                <a16:creationId xmlns:a16="http://schemas.microsoft.com/office/drawing/2014/main" id="{86A706E2-4554-AC41-91B2-127A5DBF8761}"/>
              </a:ext>
            </a:extLst>
          </p:cNvPr>
          <p:cNvSpPr>
            <a:spLocks noGrp="1"/>
          </p:cNvSpPr>
          <p:nvPr>
            <p:ph type="body" sz="quarter" idx="16" hasCustomPrompt="1"/>
          </p:nvPr>
        </p:nvSpPr>
        <p:spPr>
          <a:xfrm>
            <a:off x="228600" y="228600"/>
            <a:ext cx="1828800" cy="4267200"/>
          </a:xfrm>
        </p:spPr>
        <p:txBody>
          <a:bodyPr/>
          <a:lstStyle>
            <a:lvl1pPr>
              <a:spcBef>
                <a:spcPts val="0"/>
              </a:spcBef>
              <a:spcAft>
                <a:spcPts val="600"/>
              </a:spcAft>
              <a:defRPr sz="900"/>
            </a:lvl1pPr>
            <a:lvl2pPr>
              <a:spcBef>
                <a:spcPts val="0"/>
              </a:spcBef>
              <a:spcAft>
                <a:spcPts val="600"/>
              </a:spcAft>
              <a:defRPr sz="900"/>
            </a:lvl2pPr>
            <a:lvl3pPr>
              <a:spcBef>
                <a:spcPts val="0"/>
              </a:spcBef>
              <a:spcAft>
                <a:spcPts val="600"/>
              </a:spcAft>
              <a:defRPr sz="900"/>
            </a:lvl3pPr>
            <a:lvl4pPr>
              <a:spcBef>
                <a:spcPts val="0"/>
              </a:spcBef>
              <a:spcAft>
                <a:spcPts val="600"/>
              </a:spcAft>
              <a:defRPr sz="900"/>
            </a:lvl4pPr>
            <a:lvl5pPr>
              <a:spcBef>
                <a:spcPts val="0"/>
              </a:spcBef>
              <a:spcAft>
                <a:spcPts val="600"/>
              </a:spcAft>
              <a:defRPr sz="900"/>
            </a:lvl5pPr>
          </a:lstStyle>
          <a:p>
            <a:pPr lvl="0"/>
            <a:r>
              <a:rPr lang="en-US" dirty="0"/>
              <a:t>Text level</a:t>
            </a:r>
          </a:p>
          <a:p>
            <a:pPr lvl="1"/>
            <a:r>
              <a:rPr lang="en-US" dirty="0"/>
              <a:t>Bullet level one</a:t>
            </a:r>
          </a:p>
          <a:p>
            <a:pPr lvl="2"/>
            <a:r>
              <a:rPr lang="en-US" dirty="0"/>
              <a:t>Bullet level two</a:t>
            </a:r>
          </a:p>
          <a:p>
            <a:pPr lvl="3"/>
            <a:r>
              <a:rPr lang="en-US" dirty="0"/>
              <a:t>Bullet level three</a:t>
            </a:r>
          </a:p>
          <a:p>
            <a:pPr lvl="4"/>
            <a:r>
              <a:rPr lang="en-US" dirty="0"/>
              <a:t>Bullet level four</a:t>
            </a:r>
          </a:p>
        </p:txBody>
      </p:sp>
      <p:pic>
        <p:nvPicPr>
          <p:cNvPr id="11" name="Picture 10">
            <a:extLst>
              <a:ext uri="{FF2B5EF4-FFF2-40B4-BE49-F238E27FC236}">
                <a16:creationId xmlns:a16="http://schemas.microsoft.com/office/drawing/2014/main" id="{0ABC5F31-3C36-9242-88CB-129372EA718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3920" y="4737608"/>
            <a:ext cx="438139" cy="164592"/>
          </a:xfrm>
          <a:prstGeom prst="rect">
            <a:avLst/>
          </a:prstGeom>
        </p:spPr>
      </p:pic>
      <p:cxnSp>
        <p:nvCxnSpPr>
          <p:cNvPr id="12" name="Straight Connector 11">
            <a:extLst>
              <a:ext uri="{FF2B5EF4-FFF2-40B4-BE49-F238E27FC236}">
                <a16:creationId xmlns:a16="http://schemas.microsoft.com/office/drawing/2014/main" id="{CE4131FD-865D-0646-9BA5-ACB0122297C5}"/>
              </a:ext>
            </a:extLst>
          </p:cNvPr>
          <p:cNvCxnSpPr>
            <a:cxnSpLocks/>
          </p:cNvCxnSpPr>
          <p:nvPr userDrawn="1"/>
        </p:nvCxnSpPr>
        <p:spPr>
          <a:xfrm>
            <a:off x="4564049" y="238125"/>
            <a:ext cx="0" cy="4257675"/>
          </a:xfrm>
          <a:prstGeom prst="line">
            <a:avLst/>
          </a:prstGeom>
          <a:ln w="3175">
            <a:solidFill>
              <a:srgbClr val="BEBEBE"/>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FD63F762-3D92-5C4B-8A7E-3E31CBB162B5}"/>
              </a:ext>
            </a:extLst>
          </p:cNvPr>
          <p:cNvCxnSpPr>
            <a:cxnSpLocks/>
          </p:cNvCxnSpPr>
          <p:nvPr userDrawn="1"/>
        </p:nvCxnSpPr>
        <p:spPr>
          <a:xfrm>
            <a:off x="6861976" y="238125"/>
            <a:ext cx="0" cy="4257675"/>
          </a:xfrm>
          <a:prstGeom prst="line">
            <a:avLst/>
          </a:prstGeom>
          <a:ln w="3175">
            <a:solidFill>
              <a:srgbClr val="BEBEBE"/>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6EF6934-927C-EB4E-B851-8C30A85FF197}"/>
              </a:ext>
            </a:extLst>
          </p:cNvPr>
          <p:cNvCxnSpPr>
            <a:cxnSpLocks/>
          </p:cNvCxnSpPr>
          <p:nvPr userDrawn="1"/>
        </p:nvCxnSpPr>
        <p:spPr>
          <a:xfrm>
            <a:off x="2289976" y="238125"/>
            <a:ext cx="0" cy="4257675"/>
          </a:xfrm>
          <a:prstGeom prst="line">
            <a:avLst/>
          </a:prstGeom>
          <a:ln w="3175">
            <a:solidFill>
              <a:srgbClr val="BEBEBE"/>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text (four columns)">
    <p:spTree>
      <p:nvGrpSpPr>
        <p:cNvPr id="1" name=""/>
        <p:cNvGrpSpPr/>
        <p:nvPr/>
      </p:nvGrpSpPr>
      <p:grpSpPr>
        <a:xfrm>
          <a:off x="0" y="0"/>
          <a:ext cx="0" cy="0"/>
          <a:chOff x="0" y="0"/>
          <a:chExt cx="0" cy="0"/>
        </a:xfrm>
      </p:grpSpPr>
      <p:sp>
        <p:nvSpPr>
          <p:cNvPr id="2" name="Title 1"/>
          <p:cNvSpPr>
            <a:spLocks noGrp="1"/>
          </p:cNvSpPr>
          <p:nvPr>
            <p:ph type="title"/>
          </p:nvPr>
        </p:nvSpPr>
        <p:spPr>
          <a:xfrm>
            <a:off x="210312" y="201168"/>
            <a:ext cx="4142232" cy="804672"/>
          </a:xfrm>
        </p:spPr>
        <p:txBody>
          <a:bodyPr/>
          <a:lstStyle/>
          <a:p>
            <a:r>
              <a:rPr lang="en-US" dirty="0"/>
              <a:t>Click to edit Master title style</a:t>
            </a:r>
          </a:p>
        </p:txBody>
      </p:sp>
      <p:sp>
        <p:nvSpPr>
          <p:cNvPr id="3" name="Footer Placeholder 2"/>
          <p:cNvSpPr>
            <a:spLocks noGrp="1"/>
          </p:cNvSpPr>
          <p:nvPr>
            <p:ph type="ftr" sz="quarter" idx="10"/>
          </p:nvPr>
        </p:nvSpPr>
        <p:spPr/>
        <p:txBody>
          <a:bodyPr/>
          <a:lstStyle/>
          <a:p>
            <a:r>
              <a:rPr lang="en-US"/>
              <a:t>Group Name / DOC ID / Month XX, 2020 / © 2020 IBM Corporation</a:t>
            </a:r>
            <a:endParaRPr lang="en-US" dirty="0"/>
          </a:p>
        </p:txBody>
      </p:sp>
      <p:sp>
        <p:nvSpPr>
          <p:cNvPr id="4" name="Slide Number Placeholder 3"/>
          <p:cNvSpPr>
            <a:spLocks noGrp="1"/>
          </p:cNvSpPr>
          <p:nvPr>
            <p:ph type="sldNum" sz="quarter" idx="11"/>
          </p:nvPr>
        </p:nvSpPr>
        <p:spPr/>
        <p:txBody>
          <a:bodyPr/>
          <a:lstStyle/>
          <a:p>
            <a:fld id="{59395FB3-9C97-154F-86B2-7E381B951268}" type="slidenum">
              <a:rPr lang="en-US" smtClean="0"/>
              <a:pPr/>
              <a:t>‹#›</a:t>
            </a:fld>
            <a:endParaRPr lang="en-US" dirty="0"/>
          </a:p>
        </p:txBody>
      </p:sp>
      <p:sp>
        <p:nvSpPr>
          <p:cNvPr id="6" name="Text Placeholder 5"/>
          <p:cNvSpPr>
            <a:spLocks noGrp="1"/>
          </p:cNvSpPr>
          <p:nvPr>
            <p:ph type="body" sz="quarter" idx="12"/>
          </p:nvPr>
        </p:nvSpPr>
        <p:spPr>
          <a:xfrm>
            <a:off x="219456" y="1243584"/>
            <a:ext cx="1837944" cy="3252216"/>
          </a:xfrm>
        </p:spPr>
        <p:txBody>
          <a:bodyPr/>
          <a:lstStyle>
            <a:lvl1pPr>
              <a:spcBef>
                <a:spcPts val="0"/>
              </a:spcBef>
              <a:spcAft>
                <a:spcPts val="600"/>
              </a:spcAft>
              <a:defRPr sz="1000"/>
            </a:lvl1pPr>
            <a:lvl2pPr>
              <a:spcBef>
                <a:spcPts val="0"/>
              </a:spcBef>
              <a:spcAft>
                <a:spcPts val="600"/>
              </a:spcAft>
              <a:defRPr sz="1000"/>
            </a:lvl2pPr>
            <a:lvl3pPr>
              <a:spcBef>
                <a:spcPts val="0"/>
              </a:spcBef>
              <a:spcAft>
                <a:spcPts val="600"/>
              </a:spcAft>
              <a:defRPr sz="1000"/>
            </a:lvl3pPr>
            <a:lvl4pPr>
              <a:spcBef>
                <a:spcPts val="0"/>
              </a:spcBef>
              <a:spcAft>
                <a:spcPts val="600"/>
              </a:spcAft>
              <a:defRPr sz="1000"/>
            </a:lvl4pPr>
            <a:lvl5pPr>
              <a:spcBef>
                <a:spcPts val="0"/>
              </a:spcBef>
              <a:spcAft>
                <a:spcPts val="600"/>
              </a:spcAf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3"/>
          </p:nvPr>
        </p:nvSpPr>
        <p:spPr>
          <a:xfrm>
            <a:off x="2505456" y="1243584"/>
            <a:ext cx="1837944" cy="3252216"/>
          </a:xfrm>
        </p:spPr>
        <p:txBody>
          <a:bodyPr/>
          <a:lstStyle>
            <a:lvl1pPr>
              <a:spcBef>
                <a:spcPts val="0"/>
              </a:spcBef>
              <a:spcAft>
                <a:spcPts val="600"/>
              </a:spcAft>
              <a:defRPr sz="1000"/>
            </a:lvl1pPr>
            <a:lvl2pPr>
              <a:spcBef>
                <a:spcPts val="0"/>
              </a:spcBef>
              <a:spcAft>
                <a:spcPts val="600"/>
              </a:spcAft>
              <a:defRPr sz="1000"/>
            </a:lvl2pPr>
            <a:lvl3pPr>
              <a:spcBef>
                <a:spcPts val="0"/>
              </a:spcBef>
              <a:spcAft>
                <a:spcPts val="600"/>
              </a:spcAft>
              <a:defRPr sz="1000"/>
            </a:lvl3pPr>
            <a:lvl4pPr>
              <a:spcBef>
                <a:spcPts val="0"/>
              </a:spcBef>
              <a:spcAft>
                <a:spcPts val="600"/>
              </a:spcAft>
              <a:defRPr sz="1000"/>
            </a:lvl4pPr>
            <a:lvl5pPr>
              <a:spcBef>
                <a:spcPts val="0"/>
              </a:spcBef>
              <a:spcAft>
                <a:spcPts val="600"/>
              </a:spcAf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791456" y="1243584"/>
            <a:ext cx="1837944" cy="3252216"/>
          </a:xfrm>
        </p:spPr>
        <p:txBody>
          <a:bodyPr/>
          <a:lstStyle>
            <a:lvl1pPr>
              <a:spcBef>
                <a:spcPts val="0"/>
              </a:spcBef>
              <a:spcAft>
                <a:spcPts val="600"/>
              </a:spcAft>
              <a:defRPr sz="1000"/>
            </a:lvl1pPr>
            <a:lvl2pPr>
              <a:spcBef>
                <a:spcPts val="0"/>
              </a:spcBef>
              <a:spcAft>
                <a:spcPts val="600"/>
              </a:spcAft>
              <a:defRPr sz="1000"/>
            </a:lvl2pPr>
            <a:lvl3pPr>
              <a:spcBef>
                <a:spcPts val="0"/>
              </a:spcBef>
              <a:spcAft>
                <a:spcPts val="600"/>
              </a:spcAft>
              <a:defRPr sz="1000"/>
            </a:lvl3pPr>
            <a:lvl4pPr>
              <a:spcBef>
                <a:spcPts val="0"/>
              </a:spcBef>
              <a:spcAft>
                <a:spcPts val="600"/>
              </a:spcAft>
              <a:defRPr sz="1000"/>
            </a:lvl4pPr>
            <a:lvl5pPr>
              <a:spcBef>
                <a:spcPts val="0"/>
              </a:spcBef>
              <a:spcAft>
                <a:spcPts val="600"/>
              </a:spcAf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1"/>
          <p:cNvSpPr>
            <a:spLocks noGrp="1"/>
          </p:cNvSpPr>
          <p:nvPr>
            <p:ph type="body" sz="quarter" idx="15"/>
          </p:nvPr>
        </p:nvSpPr>
        <p:spPr>
          <a:xfrm>
            <a:off x="7077456" y="1243584"/>
            <a:ext cx="1837944" cy="3252216"/>
          </a:xfrm>
        </p:spPr>
        <p:txBody>
          <a:bodyPr/>
          <a:lstStyle>
            <a:lvl1pPr>
              <a:spcBef>
                <a:spcPts val="0"/>
              </a:spcBef>
              <a:spcAft>
                <a:spcPts val="600"/>
              </a:spcAft>
              <a:defRPr sz="1000"/>
            </a:lvl1pPr>
            <a:lvl2pPr>
              <a:spcBef>
                <a:spcPts val="0"/>
              </a:spcBef>
              <a:spcAft>
                <a:spcPts val="600"/>
              </a:spcAft>
              <a:defRPr sz="1000"/>
            </a:lvl2pPr>
            <a:lvl3pPr>
              <a:spcBef>
                <a:spcPts val="0"/>
              </a:spcBef>
              <a:spcAft>
                <a:spcPts val="600"/>
              </a:spcAft>
              <a:defRPr sz="1000"/>
            </a:lvl3pPr>
            <a:lvl4pPr>
              <a:spcBef>
                <a:spcPts val="0"/>
              </a:spcBef>
              <a:spcAft>
                <a:spcPts val="600"/>
              </a:spcAft>
              <a:defRPr sz="1000"/>
            </a:lvl4pPr>
            <a:lvl5pPr>
              <a:spcBef>
                <a:spcPts val="0"/>
              </a:spcBef>
              <a:spcAft>
                <a:spcPts val="600"/>
              </a:spcAf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54330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two columns, different text sizes)">
    <p:spTree>
      <p:nvGrpSpPr>
        <p:cNvPr id="1" name=""/>
        <p:cNvGrpSpPr/>
        <p:nvPr/>
      </p:nvGrpSpPr>
      <p:grpSpPr>
        <a:xfrm>
          <a:off x="0" y="0"/>
          <a:ext cx="0" cy="0"/>
          <a:chOff x="0" y="0"/>
          <a:chExt cx="0" cy="0"/>
        </a:xfrm>
      </p:grpSpPr>
      <p:sp>
        <p:nvSpPr>
          <p:cNvPr id="2" name="Title 1"/>
          <p:cNvSpPr>
            <a:spLocks noGrp="1"/>
          </p:cNvSpPr>
          <p:nvPr>
            <p:ph type="title"/>
          </p:nvPr>
        </p:nvSpPr>
        <p:spPr>
          <a:xfrm>
            <a:off x="210312" y="201168"/>
            <a:ext cx="4142232" cy="804672"/>
          </a:xfrm>
        </p:spPr>
        <p:txBody>
          <a:bodyPr/>
          <a:lstStyle/>
          <a:p>
            <a:r>
              <a:rPr lang="en-US" dirty="0"/>
              <a:t>Click to edit Master title style</a:t>
            </a:r>
          </a:p>
        </p:txBody>
      </p:sp>
      <p:sp>
        <p:nvSpPr>
          <p:cNvPr id="3" name="Footer Placeholder 2"/>
          <p:cNvSpPr>
            <a:spLocks noGrp="1"/>
          </p:cNvSpPr>
          <p:nvPr>
            <p:ph type="ftr" sz="quarter" idx="10"/>
          </p:nvPr>
        </p:nvSpPr>
        <p:spPr/>
        <p:txBody>
          <a:bodyPr/>
          <a:lstStyle/>
          <a:p>
            <a:r>
              <a:rPr lang="en-US"/>
              <a:t>Group Name / DOC ID / Month XX, 2020 / © 2020 IBM Corporation</a:t>
            </a:r>
            <a:endParaRPr lang="en-US" dirty="0"/>
          </a:p>
        </p:txBody>
      </p:sp>
      <p:sp>
        <p:nvSpPr>
          <p:cNvPr id="4" name="Slide Number Placeholder 3"/>
          <p:cNvSpPr>
            <a:spLocks noGrp="1"/>
          </p:cNvSpPr>
          <p:nvPr>
            <p:ph type="sldNum" sz="quarter" idx="11"/>
          </p:nvPr>
        </p:nvSpPr>
        <p:spPr/>
        <p:txBody>
          <a:bodyPr/>
          <a:lstStyle/>
          <a:p>
            <a:fld id="{59395FB3-9C97-154F-86B2-7E381B951268}" type="slidenum">
              <a:rPr lang="en-US" smtClean="0"/>
              <a:pPr/>
              <a:t>‹#›</a:t>
            </a:fld>
            <a:endParaRPr lang="en-US" dirty="0"/>
          </a:p>
        </p:txBody>
      </p:sp>
      <p:sp>
        <p:nvSpPr>
          <p:cNvPr id="6" name="Text Placeholder 5"/>
          <p:cNvSpPr>
            <a:spLocks noGrp="1"/>
          </p:cNvSpPr>
          <p:nvPr>
            <p:ph type="body" sz="quarter" idx="12"/>
          </p:nvPr>
        </p:nvSpPr>
        <p:spPr>
          <a:xfrm>
            <a:off x="4791456" y="1243584"/>
            <a:ext cx="4123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3"/>
          </p:nvPr>
        </p:nvSpPr>
        <p:spPr>
          <a:xfrm>
            <a:off x="210312" y="1216152"/>
            <a:ext cx="4142232" cy="3279648"/>
          </a:xfrm>
        </p:spPr>
        <p:txBody>
          <a:bodyPr/>
          <a:lstStyle>
            <a:lvl1pPr>
              <a:defRPr sz="2400"/>
            </a:lvl1pPr>
          </a:lstStyle>
          <a:p>
            <a:pPr lvl="0"/>
            <a:r>
              <a:rPr lang="en-US" dirty="0"/>
              <a:t>Click to edit Master text styles</a:t>
            </a:r>
          </a:p>
        </p:txBody>
      </p:sp>
    </p:spTree>
    <p:extLst>
      <p:ext uri="{BB962C8B-B14F-4D97-AF65-F5344CB8AC3E}">
        <p14:creationId xmlns:p14="http://schemas.microsoft.com/office/powerpoint/2010/main" val="33657131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Title Placeholder 3"/>
          <p:cNvSpPr>
            <a:spLocks noGrp="1"/>
          </p:cNvSpPr>
          <p:nvPr>
            <p:ph type="title"/>
          </p:nvPr>
        </p:nvSpPr>
        <p:spPr>
          <a:xfrm>
            <a:off x="228600" y="228600"/>
            <a:ext cx="4114800" cy="457200"/>
          </a:xfrm>
          <a:prstGeom prst="rect">
            <a:avLst/>
          </a:prstGeom>
        </p:spPr>
        <p:txBody>
          <a:bodyPr vert="horz" lIns="0" tIns="0" rIns="0" bIns="0" rtlCol="0" anchor="t">
            <a:noAutofit/>
          </a:bodyPr>
          <a:lstStyle/>
          <a:p>
            <a:r>
              <a:rPr lang="en-US"/>
              <a:t>Click to edit Master title style</a:t>
            </a:r>
            <a:endParaRPr lang="en-US" dirty="0"/>
          </a:p>
        </p:txBody>
      </p:sp>
      <p:sp>
        <p:nvSpPr>
          <p:cNvPr id="5" name="Text Placeholder 4"/>
          <p:cNvSpPr>
            <a:spLocks noGrp="1"/>
          </p:cNvSpPr>
          <p:nvPr>
            <p:ph type="body" idx="1"/>
          </p:nvPr>
        </p:nvSpPr>
        <p:spPr>
          <a:xfrm>
            <a:off x="4800600" y="914400"/>
            <a:ext cx="4114800" cy="36576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59" name="Group 58"/>
          <p:cNvGrpSpPr/>
          <p:nvPr/>
        </p:nvGrpSpPr>
        <p:grpSpPr>
          <a:xfrm>
            <a:off x="-109730" y="-110490"/>
            <a:ext cx="9364220" cy="5364480"/>
            <a:chOff x="-109730" y="-110490"/>
            <a:chExt cx="9364220" cy="5364480"/>
          </a:xfrm>
        </p:grpSpPr>
        <p:grpSp>
          <p:nvGrpSpPr>
            <p:cNvPr id="60" name="Group 59"/>
            <p:cNvGrpSpPr/>
            <p:nvPr/>
          </p:nvGrpSpPr>
          <p:grpSpPr>
            <a:xfrm>
              <a:off x="228600" y="-110490"/>
              <a:ext cx="8686732" cy="91440"/>
              <a:chOff x="228600" y="-152400"/>
              <a:chExt cx="8686732" cy="152400"/>
            </a:xfrm>
          </p:grpSpPr>
          <p:cxnSp>
            <p:nvCxnSpPr>
              <p:cNvPr id="93" name="Straight Connector 92"/>
              <p:cNvCxnSpPr/>
              <p:nvPr/>
            </p:nvCxnSpPr>
            <p:spPr bwMode="auto">
              <a:xfrm rot="5400000" flipH="1">
                <a:off x="152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4" name="Straight Connector 93"/>
              <p:cNvCxnSpPr/>
              <p:nvPr/>
            </p:nvCxnSpPr>
            <p:spPr bwMode="auto">
              <a:xfrm rot="5400000" flipH="1">
                <a:off x="1981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5" name="Straight Connector 94"/>
              <p:cNvCxnSpPr/>
              <p:nvPr/>
            </p:nvCxnSpPr>
            <p:spPr bwMode="auto">
              <a:xfrm rot="5400000" flipH="1">
                <a:off x="2209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6" name="Straight Connector 95"/>
              <p:cNvCxnSpPr/>
              <p:nvPr/>
            </p:nvCxnSpPr>
            <p:spPr bwMode="auto">
              <a:xfrm rot="5400000" flipH="1">
                <a:off x="2438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7" name="Straight Connector 96"/>
              <p:cNvCxnSpPr/>
              <p:nvPr/>
            </p:nvCxnSpPr>
            <p:spPr bwMode="auto">
              <a:xfrm rot="5400000" flipH="1">
                <a:off x="4267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8" name="Straight Connector 97"/>
              <p:cNvCxnSpPr/>
              <p:nvPr/>
            </p:nvCxnSpPr>
            <p:spPr bwMode="auto">
              <a:xfrm rot="5400000" flipH="1">
                <a:off x="4495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9" name="Straight Connector 98"/>
              <p:cNvCxnSpPr/>
              <p:nvPr/>
            </p:nvCxnSpPr>
            <p:spPr bwMode="auto">
              <a:xfrm rot="5400000" flipH="1">
                <a:off x="4724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0" name="Straight Connector 99"/>
              <p:cNvCxnSpPr/>
              <p:nvPr/>
            </p:nvCxnSpPr>
            <p:spPr bwMode="auto">
              <a:xfrm rot="5400000" flipH="1">
                <a:off x="6553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1" name="Straight Connector 100"/>
              <p:cNvCxnSpPr/>
              <p:nvPr/>
            </p:nvCxnSpPr>
            <p:spPr bwMode="auto">
              <a:xfrm rot="5400000" flipH="1">
                <a:off x="6781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2" name="Straight Connector 101"/>
              <p:cNvCxnSpPr/>
              <p:nvPr/>
            </p:nvCxnSpPr>
            <p:spPr bwMode="auto">
              <a:xfrm rot="5400000" flipH="1">
                <a:off x="7010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3" name="Straight Connector 102"/>
              <p:cNvCxnSpPr/>
              <p:nvPr/>
            </p:nvCxnSpPr>
            <p:spPr bwMode="auto">
              <a:xfrm rot="5400000" flipH="1">
                <a:off x="8839132"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1" name="Group 60"/>
            <p:cNvGrpSpPr/>
            <p:nvPr/>
          </p:nvGrpSpPr>
          <p:grpSpPr>
            <a:xfrm>
              <a:off x="228600" y="5162550"/>
              <a:ext cx="8686732" cy="91440"/>
              <a:chOff x="228600" y="5143500"/>
              <a:chExt cx="8686732" cy="152400"/>
            </a:xfrm>
          </p:grpSpPr>
          <p:cxnSp>
            <p:nvCxnSpPr>
              <p:cNvPr id="82" name="Straight Connector 81"/>
              <p:cNvCxnSpPr/>
              <p:nvPr/>
            </p:nvCxnSpPr>
            <p:spPr bwMode="auto">
              <a:xfrm rot="5400000" flipH="1">
                <a:off x="152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3" name="Straight Connector 82"/>
              <p:cNvCxnSpPr/>
              <p:nvPr/>
            </p:nvCxnSpPr>
            <p:spPr bwMode="auto">
              <a:xfrm rot="5400000" flipH="1">
                <a:off x="1981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Straight Connector 83"/>
              <p:cNvCxnSpPr/>
              <p:nvPr/>
            </p:nvCxnSpPr>
            <p:spPr bwMode="auto">
              <a:xfrm rot="5400000" flipH="1">
                <a:off x="2209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5" name="Straight Connector 84"/>
              <p:cNvCxnSpPr/>
              <p:nvPr/>
            </p:nvCxnSpPr>
            <p:spPr bwMode="auto">
              <a:xfrm rot="5400000" flipH="1">
                <a:off x="2438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6" name="Straight Connector 85"/>
              <p:cNvCxnSpPr/>
              <p:nvPr/>
            </p:nvCxnSpPr>
            <p:spPr bwMode="auto">
              <a:xfrm rot="5400000" flipH="1">
                <a:off x="4267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7" name="Straight Connector 86"/>
              <p:cNvCxnSpPr/>
              <p:nvPr/>
            </p:nvCxnSpPr>
            <p:spPr bwMode="auto">
              <a:xfrm rot="5400000" flipH="1">
                <a:off x="4495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8" name="Straight Connector 87"/>
              <p:cNvCxnSpPr/>
              <p:nvPr/>
            </p:nvCxnSpPr>
            <p:spPr bwMode="auto">
              <a:xfrm rot="5400000" flipH="1">
                <a:off x="4724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9" name="Straight Connector 88"/>
              <p:cNvCxnSpPr/>
              <p:nvPr/>
            </p:nvCxnSpPr>
            <p:spPr bwMode="auto">
              <a:xfrm rot="5400000" flipH="1">
                <a:off x="6553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0" name="Straight Connector 89"/>
              <p:cNvCxnSpPr/>
              <p:nvPr/>
            </p:nvCxnSpPr>
            <p:spPr bwMode="auto">
              <a:xfrm rot="5400000" flipH="1">
                <a:off x="6781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1" name="Straight Connector 90"/>
              <p:cNvCxnSpPr/>
              <p:nvPr/>
            </p:nvCxnSpPr>
            <p:spPr bwMode="auto">
              <a:xfrm rot="5400000" flipH="1">
                <a:off x="7010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2" name="Straight Connector 91"/>
              <p:cNvCxnSpPr/>
              <p:nvPr/>
            </p:nvCxnSpPr>
            <p:spPr bwMode="auto">
              <a:xfrm rot="5400000" flipH="1">
                <a:off x="8839132"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2" name="Group 61"/>
            <p:cNvGrpSpPr/>
            <p:nvPr/>
          </p:nvGrpSpPr>
          <p:grpSpPr>
            <a:xfrm>
              <a:off x="-109730" y="237744"/>
              <a:ext cx="91440" cy="4664456"/>
              <a:chOff x="-109730" y="237744"/>
              <a:chExt cx="91440" cy="4664456"/>
            </a:xfrm>
          </p:grpSpPr>
          <p:cxnSp>
            <p:nvCxnSpPr>
              <p:cNvPr id="73" name="Straight Connector 72"/>
              <p:cNvCxnSpPr/>
              <p:nvPr/>
            </p:nvCxnSpPr>
            <p:spPr bwMode="auto">
              <a:xfrm flipH="1">
                <a:off x="-109730" y="65379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4" name="Straight Connector 73"/>
              <p:cNvCxnSpPr/>
              <p:nvPr/>
            </p:nvCxnSpPr>
            <p:spPr bwMode="auto">
              <a:xfrm flipH="1">
                <a:off x="-109730" y="128930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5" name="Straight Connector 74"/>
              <p:cNvCxnSpPr/>
              <p:nvPr/>
            </p:nvCxnSpPr>
            <p:spPr bwMode="auto">
              <a:xfrm flipH="1">
                <a:off x="-109730" y="192938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6" name="Straight Connector 75"/>
              <p:cNvCxnSpPr/>
              <p:nvPr/>
            </p:nvCxnSpPr>
            <p:spPr bwMode="auto">
              <a:xfrm flipH="1">
                <a:off x="-109730" y="2570990"/>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7" name="Straight Connector 76"/>
              <p:cNvCxnSpPr/>
              <p:nvPr/>
            </p:nvCxnSpPr>
            <p:spPr bwMode="auto">
              <a:xfrm flipH="1">
                <a:off x="-109730" y="320954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8" name="Straight Connector 77"/>
              <p:cNvCxnSpPr/>
              <p:nvPr/>
            </p:nvCxnSpPr>
            <p:spPr bwMode="auto">
              <a:xfrm flipH="1">
                <a:off x="-109730" y="384962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9" name="Straight Connector 78"/>
              <p:cNvCxnSpPr/>
              <p:nvPr/>
            </p:nvCxnSpPr>
            <p:spPr bwMode="auto">
              <a:xfrm flipH="1">
                <a:off x="-109730" y="449427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0" name="Straight Connector 79"/>
              <p:cNvCxnSpPr/>
              <p:nvPr/>
            </p:nvCxnSpPr>
            <p:spPr bwMode="auto">
              <a:xfrm flipH="1">
                <a:off x="-109730" y="23774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1" name="Straight Connector 80"/>
              <p:cNvCxnSpPr/>
              <p:nvPr/>
            </p:nvCxnSpPr>
            <p:spPr bwMode="auto">
              <a:xfrm flipH="1">
                <a:off x="-109730" y="4902200"/>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3" name="Group 62"/>
            <p:cNvGrpSpPr/>
            <p:nvPr/>
          </p:nvGrpSpPr>
          <p:grpSpPr>
            <a:xfrm>
              <a:off x="9163050" y="237744"/>
              <a:ext cx="91440" cy="4663440"/>
              <a:chOff x="-109730" y="231394"/>
              <a:chExt cx="91440" cy="4663440"/>
            </a:xfrm>
          </p:grpSpPr>
          <p:cxnSp>
            <p:nvCxnSpPr>
              <p:cNvPr id="64" name="Straight Connector 63"/>
              <p:cNvCxnSpPr/>
              <p:nvPr/>
            </p:nvCxnSpPr>
            <p:spPr bwMode="auto">
              <a:xfrm flipH="1">
                <a:off x="-109730" y="64744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5" name="Straight Connector 64"/>
              <p:cNvCxnSpPr/>
              <p:nvPr/>
            </p:nvCxnSpPr>
            <p:spPr bwMode="auto">
              <a:xfrm flipH="1">
                <a:off x="-109730" y="128295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6" name="Straight Connector 65"/>
              <p:cNvCxnSpPr/>
              <p:nvPr/>
            </p:nvCxnSpPr>
            <p:spPr bwMode="auto">
              <a:xfrm flipH="1">
                <a:off x="-109730" y="192303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7" name="Straight Connector 66"/>
              <p:cNvCxnSpPr/>
              <p:nvPr/>
            </p:nvCxnSpPr>
            <p:spPr bwMode="auto">
              <a:xfrm flipH="1">
                <a:off x="-109730" y="256311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8" name="Straight Connector 67"/>
              <p:cNvCxnSpPr/>
              <p:nvPr/>
            </p:nvCxnSpPr>
            <p:spPr bwMode="auto">
              <a:xfrm flipH="1">
                <a:off x="-109730" y="320319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bwMode="auto">
              <a:xfrm flipH="1">
                <a:off x="-109730" y="384327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0" name="Straight Connector 69"/>
              <p:cNvCxnSpPr/>
              <p:nvPr/>
            </p:nvCxnSpPr>
            <p:spPr bwMode="auto">
              <a:xfrm flipH="1">
                <a:off x="-109730" y="448792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1" name="Straight Connector 70"/>
              <p:cNvCxnSpPr/>
              <p:nvPr/>
            </p:nvCxnSpPr>
            <p:spPr bwMode="auto">
              <a:xfrm flipH="1">
                <a:off x="-109730" y="23139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2" name="Straight Connector 71"/>
              <p:cNvCxnSpPr/>
              <p:nvPr/>
            </p:nvCxnSpPr>
            <p:spPr bwMode="auto">
              <a:xfrm flipH="1">
                <a:off x="-109730" y="489483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240078074"/>
      </p:ext>
    </p:extLst>
  </p:cSld>
  <p:clrMap bg1="dk1" tx1="lt1" bg2="dk2" tx2="lt2" accent1="accent1" accent2="accent2" accent3="accent3" accent4="accent4" accent5="accent5" accent6="accent6" hlink="hlink" folHlink="folHlink"/>
  <p:sldLayoutIdLst>
    <p:sldLayoutId id="2147484058" r:id="rId1"/>
    <p:sldLayoutId id="2147484036" r:id="rId2"/>
  </p:sldLayoutIdLst>
  <p:hf sldNum="0" hdr="0" dt="0"/>
  <p:txStyles>
    <p:titleStyle>
      <a:lvl1pPr algn="l" rtl="0" eaLnBrk="1" fontAlgn="base" hangingPunct="1">
        <a:lnSpc>
          <a:spcPct val="90000"/>
        </a:lnSpc>
        <a:spcBef>
          <a:spcPct val="0"/>
        </a:spcBef>
        <a:spcAft>
          <a:spcPct val="0"/>
        </a:spcAft>
        <a:defRPr sz="2000" b="0" i="0">
          <a:solidFill>
            <a:schemeClr val="tx1"/>
          </a:solidFill>
          <a:latin typeface="+mn-lt"/>
          <a:ea typeface="Arial Regular" charset="0"/>
          <a:cs typeface="Arial Regular" charset="0"/>
        </a:defRPr>
      </a:lvl1pPr>
      <a:lvl2pPr algn="l" rtl="0" eaLnBrk="1" fontAlgn="base" hangingPunct="1">
        <a:lnSpc>
          <a:spcPct val="90000"/>
        </a:lnSpc>
        <a:spcBef>
          <a:spcPct val="0"/>
        </a:spcBef>
        <a:spcAft>
          <a:spcPct val="0"/>
        </a:spcAft>
        <a:defRPr sz="2220">
          <a:solidFill>
            <a:srgbClr val="191919"/>
          </a:solidFill>
          <a:latin typeface="HelvNeue Light for IBM" pitchFamily="34" charset="0"/>
        </a:defRPr>
      </a:lvl2pPr>
      <a:lvl3pPr algn="l" rtl="0" eaLnBrk="1" fontAlgn="base" hangingPunct="1">
        <a:lnSpc>
          <a:spcPct val="90000"/>
        </a:lnSpc>
        <a:spcBef>
          <a:spcPct val="0"/>
        </a:spcBef>
        <a:spcAft>
          <a:spcPct val="0"/>
        </a:spcAft>
        <a:defRPr sz="2220">
          <a:solidFill>
            <a:srgbClr val="191919"/>
          </a:solidFill>
          <a:latin typeface="HelvNeue Light for IBM" pitchFamily="34" charset="0"/>
        </a:defRPr>
      </a:lvl3pPr>
      <a:lvl4pPr algn="l" rtl="0" eaLnBrk="1" fontAlgn="base" hangingPunct="1">
        <a:lnSpc>
          <a:spcPct val="90000"/>
        </a:lnSpc>
        <a:spcBef>
          <a:spcPct val="0"/>
        </a:spcBef>
        <a:spcAft>
          <a:spcPct val="0"/>
        </a:spcAft>
        <a:defRPr sz="2220">
          <a:solidFill>
            <a:srgbClr val="191919"/>
          </a:solidFill>
          <a:latin typeface="HelvNeue Light for IBM" pitchFamily="34" charset="0"/>
        </a:defRPr>
      </a:lvl4pPr>
      <a:lvl5pPr algn="l" rtl="0" eaLnBrk="1" fontAlgn="base" hangingPunct="1">
        <a:lnSpc>
          <a:spcPct val="90000"/>
        </a:lnSpc>
        <a:spcBef>
          <a:spcPct val="0"/>
        </a:spcBef>
        <a:spcAft>
          <a:spcPct val="0"/>
        </a:spcAft>
        <a:defRPr sz="2220">
          <a:solidFill>
            <a:srgbClr val="191919"/>
          </a:solidFill>
          <a:latin typeface="HelvNeue Light for IBM" pitchFamily="34" charset="0"/>
        </a:defRPr>
      </a:lvl5pPr>
      <a:lvl6pPr marL="362564" algn="l" rtl="0" eaLnBrk="1" fontAlgn="base" hangingPunct="1">
        <a:lnSpc>
          <a:spcPct val="90000"/>
        </a:lnSpc>
        <a:spcBef>
          <a:spcPct val="0"/>
        </a:spcBef>
        <a:spcAft>
          <a:spcPct val="0"/>
        </a:spcAft>
        <a:defRPr sz="2220">
          <a:solidFill>
            <a:srgbClr val="191919"/>
          </a:solidFill>
          <a:latin typeface="HelvNeue Light for IBM" pitchFamily="34" charset="0"/>
        </a:defRPr>
      </a:lvl6pPr>
      <a:lvl7pPr marL="725130" algn="l" rtl="0" eaLnBrk="1" fontAlgn="base" hangingPunct="1">
        <a:lnSpc>
          <a:spcPct val="90000"/>
        </a:lnSpc>
        <a:spcBef>
          <a:spcPct val="0"/>
        </a:spcBef>
        <a:spcAft>
          <a:spcPct val="0"/>
        </a:spcAft>
        <a:defRPr sz="2220">
          <a:solidFill>
            <a:srgbClr val="191919"/>
          </a:solidFill>
          <a:latin typeface="HelvNeue Light for IBM" pitchFamily="34" charset="0"/>
        </a:defRPr>
      </a:lvl7pPr>
      <a:lvl8pPr marL="1087693" algn="l" rtl="0" eaLnBrk="1" fontAlgn="base" hangingPunct="1">
        <a:lnSpc>
          <a:spcPct val="90000"/>
        </a:lnSpc>
        <a:spcBef>
          <a:spcPct val="0"/>
        </a:spcBef>
        <a:spcAft>
          <a:spcPct val="0"/>
        </a:spcAft>
        <a:defRPr sz="2220">
          <a:solidFill>
            <a:srgbClr val="191919"/>
          </a:solidFill>
          <a:latin typeface="HelvNeue Light for IBM" pitchFamily="34" charset="0"/>
        </a:defRPr>
      </a:lvl8pPr>
      <a:lvl9pPr marL="1450258" algn="l" rtl="0" eaLnBrk="1" fontAlgn="base" hangingPunct="1">
        <a:lnSpc>
          <a:spcPct val="90000"/>
        </a:lnSpc>
        <a:spcBef>
          <a:spcPct val="0"/>
        </a:spcBef>
        <a:spcAft>
          <a:spcPct val="0"/>
        </a:spcAft>
        <a:defRPr sz="2220">
          <a:solidFill>
            <a:srgbClr val="191919"/>
          </a:solidFill>
          <a:latin typeface="HelvNeue Light for IBM" pitchFamily="34" charset="0"/>
        </a:defRPr>
      </a:lvl9pPr>
    </p:titleStyle>
    <p:bodyStyle>
      <a:lvl1pPr marL="0" indent="0" algn="l" rtl="0" eaLnBrk="1" fontAlgn="base" hangingPunct="1">
        <a:lnSpc>
          <a:spcPct val="100000"/>
        </a:lnSpc>
        <a:spcBef>
          <a:spcPts val="500"/>
        </a:spcBef>
        <a:spcAft>
          <a:spcPct val="0"/>
        </a:spcAft>
        <a:buClr>
          <a:schemeClr val="tx1"/>
        </a:buClr>
        <a:buSzPct val="90000"/>
        <a:buFont typeface="Wingdings" pitchFamily="2" charset="2"/>
        <a:buNone/>
        <a:defRPr sz="900" b="0" i="0">
          <a:solidFill>
            <a:schemeClr val="tx1"/>
          </a:solidFill>
          <a:latin typeface="+mn-lt"/>
          <a:ea typeface="Arial Regular" charset="0"/>
          <a:cs typeface="Arial Regular" charset="0"/>
        </a:defRPr>
      </a:lvl1pPr>
      <a:lvl2pPr marL="171450" indent="-171450" algn="l" rtl="0" eaLnBrk="1" fontAlgn="base" hangingPunct="1">
        <a:lnSpc>
          <a:spcPct val="100000"/>
        </a:lnSpc>
        <a:spcBef>
          <a:spcPts val="500"/>
        </a:spcBef>
        <a:spcAft>
          <a:spcPct val="0"/>
        </a:spcAft>
        <a:buClr>
          <a:schemeClr val="tx1"/>
        </a:buClr>
        <a:buSzPct val="100000"/>
        <a:buFont typeface=".AppleSystemUIFont" charset="-120"/>
        <a:buChar char="–"/>
        <a:tabLst/>
        <a:defRPr sz="900" b="0" i="0">
          <a:solidFill>
            <a:schemeClr val="tx1"/>
          </a:solidFill>
          <a:latin typeface="+mn-lt"/>
          <a:ea typeface="Arial Regular" charset="0"/>
          <a:cs typeface="Arial Regular" charset="0"/>
        </a:defRPr>
      </a:lvl2pPr>
      <a:lvl3pPr marL="342900" indent="-141288" algn="l" rtl="0" eaLnBrk="1" fontAlgn="base" hangingPunct="1">
        <a:lnSpc>
          <a:spcPct val="100000"/>
        </a:lnSpc>
        <a:spcBef>
          <a:spcPts val="500"/>
        </a:spcBef>
        <a:spcAft>
          <a:spcPct val="0"/>
        </a:spcAft>
        <a:buClr>
          <a:schemeClr val="tx1"/>
        </a:buClr>
        <a:buSzPct val="100000"/>
        <a:buFont typeface="Arial" panose="020B0604020202020204" pitchFamily="34" charset="0"/>
        <a:buChar char="•"/>
        <a:tabLst/>
        <a:defRPr sz="900" b="0" i="0">
          <a:solidFill>
            <a:schemeClr val="tx1"/>
          </a:solidFill>
          <a:latin typeface="+mn-lt"/>
          <a:ea typeface="Arial Regular" charset="0"/>
          <a:cs typeface="Arial Regular" charset="0"/>
        </a:defRPr>
      </a:lvl3pPr>
      <a:lvl4pPr marL="628650" indent="-193675" algn="l" rtl="0" eaLnBrk="1" fontAlgn="base" hangingPunct="1">
        <a:lnSpc>
          <a:spcPct val="100000"/>
        </a:lnSpc>
        <a:spcBef>
          <a:spcPts val="500"/>
        </a:spcBef>
        <a:spcAft>
          <a:spcPct val="0"/>
        </a:spcAft>
        <a:buClr>
          <a:schemeClr val="tx1"/>
        </a:buClr>
        <a:buSzPct val="100000"/>
        <a:buFont typeface=".AppleSystemUIFont" charset="-120"/>
        <a:buChar char="–"/>
        <a:tabLst/>
        <a:defRPr sz="900" b="0" i="0" baseline="0">
          <a:solidFill>
            <a:schemeClr val="tx1"/>
          </a:solidFill>
          <a:latin typeface="+mn-lt"/>
          <a:ea typeface="Arial Regular" charset="0"/>
          <a:cs typeface="Arial Regular" charset="0"/>
        </a:defRPr>
      </a:lvl4pPr>
      <a:lvl5pPr marL="803275" indent="-171450" algn="l" rtl="0" eaLnBrk="1" fontAlgn="base" hangingPunct="1">
        <a:lnSpc>
          <a:spcPct val="100000"/>
        </a:lnSpc>
        <a:spcBef>
          <a:spcPts val="500"/>
        </a:spcBef>
        <a:spcAft>
          <a:spcPct val="0"/>
        </a:spcAft>
        <a:buClr>
          <a:schemeClr val="tx1"/>
        </a:buClr>
        <a:buFont typeface=".AppleSystemUIFont" charset="-120"/>
        <a:buChar char="»"/>
        <a:tabLst/>
        <a:defRPr sz="900" b="0" i="0">
          <a:solidFill>
            <a:schemeClr val="tx1"/>
          </a:solidFill>
          <a:latin typeface="+mn-lt"/>
          <a:ea typeface="Arial Regular" charset="0"/>
          <a:cs typeface="Arial Regular" charset="0"/>
        </a:defRPr>
      </a:lvl5pPr>
      <a:lvl6pPr marL="1583701" indent="-129668" algn="l" rtl="0" eaLnBrk="1" fontAlgn="base" hangingPunct="1">
        <a:spcBef>
          <a:spcPct val="20000"/>
        </a:spcBef>
        <a:spcAft>
          <a:spcPct val="0"/>
        </a:spcAft>
        <a:buClr>
          <a:schemeClr val="bg1"/>
        </a:buClr>
        <a:buChar char="»"/>
        <a:defRPr sz="1269">
          <a:solidFill>
            <a:schemeClr val="bg1"/>
          </a:solidFill>
          <a:latin typeface="Arial" charset="0"/>
        </a:defRPr>
      </a:lvl6pPr>
      <a:lvl7pPr marL="1946266" indent="-129668" algn="l" rtl="0" eaLnBrk="1" fontAlgn="base" hangingPunct="1">
        <a:spcBef>
          <a:spcPct val="20000"/>
        </a:spcBef>
        <a:spcAft>
          <a:spcPct val="0"/>
        </a:spcAft>
        <a:buClr>
          <a:schemeClr val="bg1"/>
        </a:buClr>
        <a:buChar char="»"/>
        <a:defRPr sz="1269">
          <a:solidFill>
            <a:schemeClr val="bg1"/>
          </a:solidFill>
          <a:latin typeface="Arial" charset="0"/>
        </a:defRPr>
      </a:lvl7pPr>
      <a:lvl8pPr marL="2308831" indent="-129668" algn="l" rtl="0" eaLnBrk="1" fontAlgn="base" hangingPunct="1">
        <a:spcBef>
          <a:spcPct val="20000"/>
        </a:spcBef>
        <a:spcAft>
          <a:spcPct val="0"/>
        </a:spcAft>
        <a:buClr>
          <a:schemeClr val="bg1"/>
        </a:buClr>
        <a:buChar char="»"/>
        <a:defRPr sz="1269">
          <a:solidFill>
            <a:schemeClr val="bg1"/>
          </a:solidFill>
          <a:latin typeface="Arial" charset="0"/>
        </a:defRPr>
      </a:lvl8pPr>
      <a:lvl9pPr marL="2671396" indent="-129668" algn="l" rtl="0" eaLnBrk="1" fontAlgn="base" hangingPunct="1">
        <a:spcBef>
          <a:spcPct val="20000"/>
        </a:spcBef>
        <a:spcAft>
          <a:spcPct val="0"/>
        </a:spcAft>
        <a:buClr>
          <a:schemeClr val="bg1"/>
        </a:buClr>
        <a:buChar char="»"/>
        <a:defRPr sz="1269">
          <a:solidFill>
            <a:schemeClr val="bg1"/>
          </a:solidFill>
          <a:latin typeface="Arial" charset="0"/>
        </a:defRPr>
      </a:lvl9pPr>
    </p:bodyStyle>
    <p:otherStyle>
      <a:defPPr>
        <a:defRPr lang="en-US"/>
      </a:defPPr>
      <a:lvl1pPr marL="0" algn="l" defTabSz="725130" rtl="0" eaLnBrk="1" latinLnBrk="0" hangingPunct="1">
        <a:defRPr sz="1428" kern="1200">
          <a:solidFill>
            <a:schemeClr val="tx1"/>
          </a:solidFill>
          <a:latin typeface="+mn-lt"/>
          <a:ea typeface="+mn-ea"/>
          <a:cs typeface="+mn-cs"/>
        </a:defRPr>
      </a:lvl1pPr>
      <a:lvl2pPr marL="362564" algn="l" defTabSz="725130" rtl="0" eaLnBrk="1" latinLnBrk="0" hangingPunct="1">
        <a:defRPr sz="1428" kern="1200">
          <a:solidFill>
            <a:schemeClr val="tx1"/>
          </a:solidFill>
          <a:latin typeface="+mn-lt"/>
          <a:ea typeface="+mn-ea"/>
          <a:cs typeface="+mn-cs"/>
        </a:defRPr>
      </a:lvl2pPr>
      <a:lvl3pPr marL="725130" algn="l" defTabSz="725130" rtl="0" eaLnBrk="1" latinLnBrk="0" hangingPunct="1">
        <a:defRPr sz="1428" kern="1200">
          <a:solidFill>
            <a:schemeClr val="tx1"/>
          </a:solidFill>
          <a:latin typeface="+mn-lt"/>
          <a:ea typeface="+mn-ea"/>
          <a:cs typeface="+mn-cs"/>
        </a:defRPr>
      </a:lvl3pPr>
      <a:lvl4pPr marL="1087693" algn="l" defTabSz="725130" rtl="0" eaLnBrk="1" latinLnBrk="0" hangingPunct="1">
        <a:defRPr sz="1428" kern="1200">
          <a:solidFill>
            <a:schemeClr val="tx1"/>
          </a:solidFill>
          <a:latin typeface="+mn-lt"/>
          <a:ea typeface="+mn-ea"/>
          <a:cs typeface="+mn-cs"/>
        </a:defRPr>
      </a:lvl4pPr>
      <a:lvl5pPr marL="1450258" algn="l" defTabSz="725130" rtl="0" eaLnBrk="1" latinLnBrk="0" hangingPunct="1">
        <a:defRPr sz="1428" kern="1200">
          <a:solidFill>
            <a:schemeClr val="tx1"/>
          </a:solidFill>
          <a:latin typeface="+mn-lt"/>
          <a:ea typeface="+mn-ea"/>
          <a:cs typeface="+mn-cs"/>
        </a:defRPr>
      </a:lvl5pPr>
      <a:lvl6pPr marL="1812823" algn="l" defTabSz="725130" rtl="0" eaLnBrk="1" latinLnBrk="0" hangingPunct="1">
        <a:defRPr sz="1428" kern="1200">
          <a:solidFill>
            <a:schemeClr val="tx1"/>
          </a:solidFill>
          <a:latin typeface="+mn-lt"/>
          <a:ea typeface="+mn-ea"/>
          <a:cs typeface="+mn-cs"/>
        </a:defRPr>
      </a:lvl6pPr>
      <a:lvl7pPr marL="2175387" algn="l" defTabSz="725130" rtl="0" eaLnBrk="1" latinLnBrk="0" hangingPunct="1">
        <a:defRPr sz="1428" kern="1200">
          <a:solidFill>
            <a:schemeClr val="tx1"/>
          </a:solidFill>
          <a:latin typeface="+mn-lt"/>
          <a:ea typeface="+mn-ea"/>
          <a:cs typeface="+mn-cs"/>
        </a:defRPr>
      </a:lvl7pPr>
      <a:lvl8pPr marL="2537951" algn="l" defTabSz="725130" rtl="0" eaLnBrk="1" latinLnBrk="0" hangingPunct="1">
        <a:defRPr sz="1428" kern="1200">
          <a:solidFill>
            <a:schemeClr val="tx1"/>
          </a:solidFill>
          <a:latin typeface="+mn-lt"/>
          <a:ea typeface="+mn-ea"/>
          <a:cs typeface="+mn-cs"/>
        </a:defRPr>
      </a:lvl8pPr>
      <a:lvl9pPr marL="2900516" algn="l" defTabSz="725130" rtl="0" eaLnBrk="1" latinLnBrk="0" hangingPunct="1">
        <a:defRPr sz="142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50">
          <p15:clr>
            <a:srgbClr val="F26B43"/>
          </p15:clr>
        </p15:guide>
        <p15:guide id="2" pos="144">
          <p15:clr>
            <a:srgbClr val="F26B43"/>
          </p15:clr>
        </p15:guide>
        <p15:guide id="3" pos="5616">
          <p15:clr>
            <a:srgbClr val="F26B43"/>
          </p15:clr>
        </p15:guide>
        <p15:guide id="4" orient="horz" pos="2832">
          <p15:clr>
            <a:srgbClr val="F26B43"/>
          </p15:clr>
        </p15:guide>
        <p15:guide id="5" orient="horz" pos="3088">
          <p15:clr>
            <a:srgbClr val="F26B43"/>
          </p15:clr>
        </p15:guide>
        <p15:guide id="6" pos="2880">
          <p15:clr>
            <a:srgbClr val="F26B43"/>
          </p15:clr>
        </p15:guide>
        <p15:guide id="7" pos="2736">
          <p15:clr>
            <a:srgbClr val="F26B43"/>
          </p15:clr>
        </p15:guide>
        <p15:guide id="8" pos="1440">
          <p15:clr>
            <a:srgbClr val="F26B43"/>
          </p15:clr>
        </p15:guide>
        <p15:guide id="9" pos="3024">
          <p15:clr>
            <a:srgbClr val="F26B43"/>
          </p15:clr>
        </p15:guide>
        <p15:guide id="10" pos="1296">
          <p15:clr>
            <a:srgbClr val="F26B43"/>
          </p15:clr>
        </p15:guide>
        <p15:guide id="11" pos="1584">
          <p15:clr>
            <a:srgbClr val="F26B43"/>
          </p15:clr>
        </p15:guide>
        <p15:guide id="12" pos="4320">
          <p15:clr>
            <a:srgbClr val="F26B43"/>
          </p15:clr>
        </p15:guide>
        <p15:guide id="13" pos="4176">
          <p15:clr>
            <a:srgbClr val="F26B43"/>
          </p15:clr>
        </p15:guide>
        <p15:guide id="14" pos="4464">
          <p15:clr>
            <a:srgbClr val="F26B43"/>
          </p15:clr>
        </p15:guide>
        <p15:guide id="15" orient="horz" pos="412">
          <p15:clr>
            <a:srgbClr val="F26B43"/>
          </p15:clr>
        </p15:guide>
        <p15:guide id="17" orient="horz" pos="812">
          <p15:clr>
            <a:srgbClr val="F26B43"/>
          </p15:clr>
        </p15:guide>
        <p15:guide id="18" orient="horz" pos="1620">
          <p15:clr>
            <a:srgbClr val="F26B43"/>
          </p15:clr>
        </p15:guide>
        <p15:guide id="19" orient="horz" pos="1216">
          <p15:clr>
            <a:srgbClr val="F26B43"/>
          </p15:clr>
        </p15:guide>
        <p15:guide id="20" orient="horz" pos="2022">
          <p15:clr>
            <a:srgbClr val="F26B43"/>
          </p15:clr>
        </p15:guide>
        <p15:guide id="21" orient="horz" pos="242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4" name="Title Placeholder 3"/>
          <p:cNvSpPr>
            <a:spLocks noGrp="1"/>
          </p:cNvSpPr>
          <p:nvPr>
            <p:ph type="title"/>
          </p:nvPr>
        </p:nvSpPr>
        <p:spPr>
          <a:xfrm>
            <a:off x="210312" y="201168"/>
            <a:ext cx="4142232" cy="4294632"/>
          </a:xfrm>
          <a:prstGeom prst="rect">
            <a:avLst/>
          </a:prstGeom>
        </p:spPr>
        <p:txBody>
          <a:bodyPr vert="horz" lIns="0" tIns="0" rIns="0" bIns="0" rtlCol="0" anchor="t">
            <a:noAutofit/>
          </a:bodyPr>
          <a:lstStyle/>
          <a:p>
            <a:r>
              <a:rPr lang="en-US" dirty="0"/>
              <a:t>Click to edit Master title style</a:t>
            </a:r>
          </a:p>
        </p:txBody>
      </p:sp>
      <p:sp>
        <p:nvSpPr>
          <p:cNvPr id="5" name="Text Placeholder 4"/>
          <p:cNvSpPr>
            <a:spLocks noGrp="1"/>
          </p:cNvSpPr>
          <p:nvPr>
            <p:ph type="body" idx="1"/>
          </p:nvPr>
        </p:nvSpPr>
        <p:spPr>
          <a:xfrm>
            <a:off x="4791456" y="201168"/>
            <a:ext cx="4123944" cy="4294632"/>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3"/>
          </p:nvPr>
        </p:nvSpPr>
        <p:spPr>
          <a:xfrm>
            <a:off x="228666" y="4787900"/>
            <a:ext cx="4114734" cy="166687"/>
          </a:xfrm>
          <a:prstGeom prst="rect">
            <a:avLst/>
          </a:prstGeom>
        </p:spPr>
        <p:txBody>
          <a:bodyPr vert="horz" lIns="0" tIns="0" rIns="0" bIns="0" rtlCol="0" anchor="ctr"/>
          <a:lstStyle>
            <a:lvl1pPr marL="0" marR="0" indent="0" algn="l" defTabSz="685983" rtl="0" eaLnBrk="1" fontAlgn="auto" latinLnBrk="0" hangingPunct="1">
              <a:lnSpc>
                <a:spcPct val="100000"/>
              </a:lnSpc>
              <a:spcBef>
                <a:spcPts val="0"/>
              </a:spcBef>
              <a:spcAft>
                <a:spcPts val="0"/>
              </a:spcAft>
              <a:buClrTx/>
              <a:buSzTx/>
              <a:buFontTx/>
              <a:buNone/>
              <a:tabLst/>
              <a:defRPr sz="600">
                <a:solidFill>
                  <a:schemeClr val="bg1"/>
                </a:solidFill>
                <a:latin typeface="+mn-lt"/>
              </a:defRPr>
            </a:lvl1pPr>
          </a:lstStyle>
          <a:p>
            <a:r>
              <a:rPr lang="en-US"/>
              <a:t>Group Name / DOC ID / Month XX, 2020 / © 2020 IBM Corporation</a:t>
            </a:r>
            <a:endParaRPr lang="en-US" dirty="0"/>
          </a:p>
        </p:txBody>
      </p:sp>
      <p:sp>
        <p:nvSpPr>
          <p:cNvPr id="8" name="Slide Number Placeholder 7"/>
          <p:cNvSpPr>
            <a:spLocks noGrp="1"/>
          </p:cNvSpPr>
          <p:nvPr>
            <p:ph type="sldNum" sz="quarter" idx="4"/>
          </p:nvPr>
        </p:nvSpPr>
        <p:spPr>
          <a:xfrm>
            <a:off x="7086600" y="4787900"/>
            <a:ext cx="1828732" cy="166687"/>
          </a:xfrm>
          <a:prstGeom prst="rect">
            <a:avLst/>
          </a:prstGeom>
        </p:spPr>
        <p:txBody>
          <a:bodyPr vert="horz" lIns="0" tIns="0" rIns="0" bIns="0" rtlCol="0" anchor="ctr"/>
          <a:lstStyle>
            <a:lvl1pPr algn="r">
              <a:defRPr sz="600">
                <a:solidFill>
                  <a:schemeClr val="bg1"/>
                </a:solidFill>
                <a:latin typeface="+mn-lt"/>
              </a:defRPr>
            </a:lvl1pPr>
          </a:lstStyle>
          <a:p>
            <a:fld id="{59395FB3-9C97-154F-86B2-7E381B951268}" type="slidenum">
              <a:rPr lang="en-US" smtClean="0"/>
              <a:pPr/>
              <a:t>‹#›</a:t>
            </a:fld>
            <a:endParaRPr lang="en-US" dirty="0"/>
          </a:p>
        </p:txBody>
      </p:sp>
      <p:grpSp>
        <p:nvGrpSpPr>
          <p:cNvPr id="59" name="Group 58"/>
          <p:cNvGrpSpPr/>
          <p:nvPr userDrawn="1"/>
        </p:nvGrpSpPr>
        <p:grpSpPr>
          <a:xfrm>
            <a:off x="-109730" y="-110490"/>
            <a:ext cx="9364220" cy="5364480"/>
            <a:chOff x="-109730" y="-110490"/>
            <a:chExt cx="9364220" cy="5364480"/>
          </a:xfrm>
        </p:grpSpPr>
        <p:grpSp>
          <p:nvGrpSpPr>
            <p:cNvPr id="60" name="Group 59"/>
            <p:cNvGrpSpPr/>
            <p:nvPr userDrawn="1"/>
          </p:nvGrpSpPr>
          <p:grpSpPr>
            <a:xfrm>
              <a:off x="228600" y="-110490"/>
              <a:ext cx="8686732" cy="91440"/>
              <a:chOff x="228600" y="-152400"/>
              <a:chExt cx="8686732" cy="152400"/>
            </a:xfrm>
          </p:grpSpPr>
          <p:cxnSp>
            <p:nvCxnSpPr>
              <p:cNvPr id="93" name="Straight Connector 92"/>
              <p:cNvCxnSpPr/>
              <p:nvPr userDrawn="1"/>
            </p:nvCxnSpPr>
            <p:spPr bwMode="auto">
              <a:xfrm rot="5400000" flipH="1">
                <a:off x="152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4" name="Straight Connector 93"/>
              <p:cNvCxnSpPr/>
              <p:nvPr userDrawn="1"/>
            </p:nvCxnSpPr>
            <p:spPr bwMode="auto">
              <a:xfrm rot="5400000" flipH="1">
                <a:off x="1981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5" name="Straight Connector 94"/>
              <p:cNvCxnSpPr/>
              <p:nvPr userDrawn="1"/>
            </p:nvCxnSpPr>
            <p:spPr bwMode="auto">
              <a:xfrm rot="5400000" flipH="1">
                <a:off x="2209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6" name="Straight Connector 95"/>
              <p:cNvCxnSpPr/>
              <p:nvPr userDrawn="1"/>
            </p:nvCxnSpPr>
            <p:spPr bwMode="auto">
              <a:xfrm rot="5400000" flipH="1">
                <a:off x="2438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7" name="Straight Connector 96"/>
              <p:cNvCxnSpPr/>
              <p:nvPr userDrawn="1"/>
            </p:nvCxnSpPr>
            <p:spPr bwMode="auto">
              <a:xfrm rot="5400000" flipH="1">
                <a:off x="4267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8" name="Straight Connector 97"/>
              <p:cNvCxnSpPr/>
              <p:nvPr userDrawn="1"/>
            </p:nvCxnSpPr>
            <p:spPr bwMode="auto">
              <a:xfrm rot="5400000" flipH="1">
                <a:off x="4495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9" name="Straight Connector 98"/>
              <p:cNvCxnSpPr/>
              <p:nvPr userDrawn="1"/>
            </p:nvCxnSpPr>
            <p:spPr bwMode="auto">
              <a:xfrm rot="5400000" flipH="1">
                <a:off x="4724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0" name="Straight Connector 99"/>
              <p:cNvCxnSpPr/>
              <p:nvPr userDrawn="1"/>
            </p:nvCxnSpPr>
            <p:spPr bwMode="auto">
              <a:xfrm rot="5400000" flipH="1">
                <a:off x="6553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1" name="Straight Connector 100"/>
              <p:cNvCxnSpPr/>
              <p:nvPr userDrawn="1"/>
            </p:nvCxnSpPr>
            <p:spPr bwMode="auto">
              <a:xfrm rot="5400000" flipH="1">
                <a:off x="6781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2" name="Straight Connector 101"/>
              <p:cNvCxnSpPr/>
              <p:nvPr userDrawn="1"/>
            </p:nvCxnSpPr>
            <p:spPr bwMode="auto">
              <a:xfrm rot="5400000" flipH="1">
                <a:off x="7010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3" name="Straight Connector 102"/>
              <p:cNvCxnSpPr/>
              <p:nvPr userDrawn="1"/>
            </p:nvCxnSpPr>
            <p:spPr bwMode="auto">
              <a:xfrm rot="5400000" flipH="1">
                <a:off x="8839132"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1" name="Group 60"/>
            <p:cNvGrpSpPr/>
            <p:nvPr userDrawn="1"/>
          </p:nvGrpSpPr>
          <p:grpSpPr>
            <a:xfrm>
              <a:off x="228600" y="5162550"/>
              <a:ext cx="8686732" cy="91440"/>
              <a:chOff x="228600" y="5143500"/>
              <a:chExt cx="8686732" cy="152400"/>
            </a:xfrm>
          </p:grpSpPr>
          <p:cxnSp>
            <p:nvCxnSpPr>
              <p:cNvPr id="82" name="Straight Connector 81"/>
              <p:cNvCxnSpPr/>
              <p:nvPr userDrawn="1"/>
            </p:nvCxnSpPr>
            <p:spPr bwMode="auto">
              <a:xfrm rot="5400000" flipH="1">
                <a:off x="152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3" name="Straight Connector 82"/>
              <p:cNvCxnSpPr/>
              <p:nvPr userDrawn="1"/>
            </p:nvCxnSpPr>
            <p:spPr bwMode="auto">
              <a:xfrm rot="5400000" flipH="1">
                <a:off x="1981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Straight Connector 83"/>
              <p:cNvCxnSpPr/>
              <p:nvPr userDrawn="1"/>
            </p:nvCxnSpPr>
            <p:spPr bwMode="auto">
              <a:xfrm rot="5400000" flipH="1">
                <a:off x="2209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5" name="Straight Connector 84"/>
              <p:cNvCxnSpPr/>
              <p:nvPr userDrawn="1"/>
            </p:nvCxnSpPr>
            <p:spPr bwMode="auto">
              <a:xfrm rot="5400000" flipH="1">
                <a:off x="2438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6" name="Straight Connector 85"/>
              <p:cNvCxnSpPr/>
              <p:nvPr userDrawn="1"/>
            </p:nvCxnSpPr>
            <p:spPr bwMode="auto">
              <a:xfrm rot="5400000" flipH="1">
                <a:off x="4267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7" name="Straight Connector 86"/>
              <p:cNvCxnSpPr/>
              <p:nvPr userDrawn="1"/>
            </p:nvCxnSpPr>
            <p:spPr bwMode="auto">
              <a:xfrm rot="5400000" flipH="1">
                <a:off x="4495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8" name="Straight Connector 87"/>
              <p:cNvCxnSpPr/>
              <p:nvPr userDrawn="1"/>
            </p:nvCxnSpPr>
            <p:spPr bwMode="auto">
              <a:xfrm rot="5400000" flipH="1">
                <a:off x="4724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9" name="Straight Connector 88"/>
              <p:cNvCxnSpPr/>
              <p:nvPr userDrawn="1"/>
            </p:nvCxnSpPr>
            <p:spPr bwMode="auto">
              <a:xfrm rot="5400000" flipH="1">
                <a:off x="6553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0" name="Straight Connector 89"/>
              <p:cNvCxnSpPr/>
              <p:nvPr userDrawn="1"/>
            </p:nvCxnSpPr>
            <p:spPr bwMode="auto">
              <a:xfrm rot="5400000" flipH="1">
                <a:off x="6781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1" name="Straight Connector 90"/>
              <p:cNvCxnSpPr/>
              <p:nvPr userDrawn="1"/>
            </p:nvCxnSpPr>
            <p:spPr bwMode="auto">
              <a:xfrm rot="5400000" flipH="1">
                <a:off x="7010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2" name="Straight Connector 91"/>
              <p:cNvCxnSpPr/>
              <p:nvPr userDrawn="1"/>
            </p:nvCxnSpPr>
            <p:spPr bwMode="auto">
              <a:xfrm rot="5400000" flipH="1">
                <a:off x="8839132"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2" name="Group 61"/>
            <p:cNvGrpSpPr/>
            <p:nvPr userDrawn="1"/>
          </p:nvGrpSpPr>
          <p:grpSpPr>
            <a:xfrm>
              <a:off x="-109730" y="237744"/>
              <a:ext cx="91440" cy="4664456"/>
              <a:chOff x="-109730" y="237744"/>
              <a:chExt cx="91440" cy="4664456"/>
            </a:xfrm>
          </p:grpSpPr>
          <p:cxnSp>
            <p:nvCxnSpPr>
              <p:cNvPr id="73" name="Straight Connector 72"/>
              <p:cNvCxnSpPr/>
              <p:nvPr userDrawn="1"/>
            </p:nvCxnSpPr>
            <p:spPr bwMode="auto">
              <a:xfrm flipH="1">
                <a:off x="-109730" y="65379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4" name="Straight Connector 73"/>
              <p:cNvCxnSpPr/>
              <p:nvPr userDrawn="1"/>
            </p:nvCxnSpPr>
            <p:spPr bwMode="auto">
              <a:xfrm flipH="1">
                <a:off x="-109730" y="128930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5" name="Straight Connector 74"/>
              <p:cNvCxnSpPr/>
              <p:nvPr userDrawn="1"/>
            </p:nvCxnSpPr>
            <p:spPr bwMode="auto">
              <a:xfrm flipH="1">
                <a:off x="-109730" y="192938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6" name="Straight Connector 75"/>
              <p:cNvCxnSpPr/>
              <p:nvPr userDrawn="1"/>
            </p:nvCxnSpPr>
            <p:spPr bwMode="auto">
              <a:xfrm flipH="1">
                <a:off x="-109730" y="2570990"/>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7" name="Straight Connector 76"/>
              <p:cNvCxnSpPr/>
              <p:nvPr userDrawn="1"/>
            </p:nvCxnSpPr>
            <p:spPr bwMode="auto">
              <a:xfrm flipH="1">
                <a:off x="-109730" y="320954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8" name="Straight Connector 77"/>
              <p:cNvCxnSpPr/>
              <p:nvPr userDrawn="1"/>
            </p:nvCxnSpPr>
            <p:spPr bwMode="auto">
              <a:xfrm flipH="1">
                <a:off x="-109730" y="384962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9" name="Straight Connector 78"/>
              <p:cNvCxnSpPr/>
              <p:nvPr userDrawn="1"/>
            </p:nvCxnSpPr>
            <p:spPr bwMode="auto">
              <a:xfrm flipH="1">
                <a:off x="-109730" y="449427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0" name="Straight Connector 79"/>
              <p:cNvCxnSpPr/>
              <p:nvPr userDrawn="1"/>
            </p:nvCxnSpPr>
            <p:spPr bwMode="auto">
              <a:xfrm flipH="1">
                <a:off x="-109730" y="23774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1" name="Straight Connector 80"/>
              <p:cNvCxnSpPr/>
              <p:nvPr userDrawn="1"/>
            </p:nvCxnSpPr>
            <p:spPr bwMode="auto">
              <a:xfrm flipH="1">
                <a:off x="-109730" y="4902200"/>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3" name="Group 62"/>
            <p:cNvGrpSpPr/>
            <p:nvPr userDrawn="1"/>
          </p:nvGrpSpPr>
          <p:grpSpPr>
            <a:xfrm>
              <a:off x="9163050" y="237744"/>
              <a:ext cx="91440" cy="4663440"/>
              <a:chOff x="-109730" y="231394"/>
              <a:chExt cx="91440" cy="4663440"/>
            </a:xfrm>
          </p:grpSpPr>
          <p:cxnSp>
            <p:nvCxnSpPr>
              <p:cNvPr id="64" name="Straight Connector 63"/>
              <p:cNvCxnSpPr/>
              <p:nvPr userDrawn="1"/>
            </p:nvCxnSpPr>
            <p:spPr bwMode="auto">
              <a:xfrm flipH="1">
                <a:off x="-109730" y="64744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5" name="Straight Connector 64"/>
              <p:cNvCxnSpPr/>
              <p:nvPr userDrawn="1"/>
            </p:nvCxnSpPr>
            <p:spPr bwMode="auto">
              <a:xfrm flipH="1">
                <a:off x="-109730" y="128295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6" name="Straight Connector 65"/>
              <p:cNvCxnSpPr/>
              <p:nvPr userDrawn="1"/>
            </p:nvCxnSpPr>
            <p:spPr bwMode="auto">
              <a:xfrm flipH="1">
                <a:off x="-109730" y="192303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7" name="Straight Connector 66"/>
              <p:cNvCxnSpPr/>
              <p:nvPr userDrawn="1"/>
            </p:nvCxnSpPr>
            <p:spPr bwMode="auto">
              <a:xfrm flipH="1">
                <a:off x="-109730" y="256311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8" name="Straight Connector 67"/>
              <p:cNvCxnSpPr/>
              <p:nvPr userDrawn="1"/>
            </p:nvCxnSpPr>
            <p:spPr bwMode="auto">
              <a:xfrm flipH="1">
                <a:off x="-109730" y="320319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9" name="Straight Connector 68"/>
              <p:cNvCxnSpPr/>
              <p:nvPr userDrawn="1"/>
            </p:nvCxnSpPr>
            <p:spPr bwMode="auto">
              <a:xfrm flipH="1">
                <a:off x="-109730" y="384327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0" name="Straight Connector 69"/>
              <p:cNvCxnSpPr/>
              <p:nvPr userDrawn="1"/>
            </p:nvCxnSpPr>
            <p:spPr bwMode="auto">
              <a:xfrm flipH="1">
                <a:off x="-109730" y="448792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1" name="Straight Connector 70"/>
              <p:cNvCxnSpPr/>
              <p:nvPr userDrawn="1"/>
            </p:nvCxnSpPr>
            <p:spPr bwMode="auto">
              <a:xfrm flipH="1">
                <a:off x="-109730" y="23139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2" name="Straight Connector 71"/>
              <p:cNvCxnSpPr/>
              <p:nvPr userDrawn="1"/>
            </p:nvCxnSpPr>
            <p:spPr bwMode="auto">
              <a:xfrm flipH="1">
                <a:off x="-109730" y="489483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2166432145"/>
      </p:ext>
    </p:extLst>
  </p:cSld>
  <p:clrMap bg1="dk1" tx1="lt1" bg2="dk2" tx2="lt2" accent1="accent1" accent2="accent2" accent3="accent3" accent4="accent4" accent5="accent5" accent6="accent6" hlink="hlink" folHlink="folHlink"/>
  <p:sldLayoutIdLst>
    <p:sldLayoutId id="2147484060" r:id="rId1"/>
    <p:sldLayoutId id="2147484061" r:id="rId2"/>
  </p:sldLayoutIdLst>
  <p:hf sldNum="0" hdr="0" dt="0"/>
  <p:txStyles>
    <p:titleStyle>
      <a:lvl1pPr algn="l" rtl="0" eaLnBrk="1" fontAlgn="base" hangingPunct="1">
        <a:lnSpc>
          <a:spcPct val="90000"/>
        </a:lnSpc>
        <a:spcBef>
          <a:spcPct val="0"/>
        </a:spcBef>
        <a:spcAft>
          <a:spcPct val="0"/>
        </a:spcAft>
        <a:defRPr sz="2400" b="0" i="0">
          <a:solidFill>
            <a:schemeClr val="bg1"/>
          </a:solidFill>
          <a:latin typeface="+mn-lt"/>
          <a:ea typeface="Arial Regular" charset="0"/>
          <a:cs typeface="Arial Regular" charset="0"/>
        </a:defRPr>
      </a:lvl1pPr>
      <a:lvl2pPr algn="l" rtl="0" eaLnBrk="1" fontAlgn="base" hangingPunct="1">
        <a:lnSpc>
          <a:spcPct val="90000"/>
        </a:lnSpc>
        <a:spcBef>
          <a:spcPct val="0"/>
        </a:spcBef>
        <a:spcAft>
          <a:spcPct val="0"/>
        </a:spcAft>
        <a:defRPr sz="2220">
          <a:solidFill>
            <a:srgbClr val="191919"/>
          </a:solidFill>
          <a:latin typeface="HelvNeue Light for IBM" pitchFamily="34" charset="0"/>
        </a:defRPr>
      </a:lvl2pPr>
      <a:lvl3pPr algn="l" rtl="0" eaLnBrk="1" fontAlgn="base" hangingPunct="1">
        <a:lnSpc>
          <a:spcPct val="90000"/>
        </a:lnSpc>
        <a:spcBef>
          <a:spcPct val="0"/>
        </a:spcBef>
        <a:spcAft>
          <a:spcPct val="0"/>
        </a:spcAft>
        <a:defRPr sz="2220">
          <a:solidFill>
            <a:srgbClr val="191919"/>
          </a:solidFill>
          <a:latin typeface="HelvNeue Light for IBM" pitchFamily="34" charset="0"/>
        </a:defRPr>
      </a:lvl3pPr>
      <a:lvl4pPr algn="l" rtl="0" eaLnBrk="1" fontAlgn="base" hangingPunct="1">
        <a:lnSpc>
          <a:spcPct val="90000"/>
        </a:lnSpc>
        <a:spcBef>
          <a:spcPct val="0"/>
        </a:spcBef>
        <a:spcAft>
          <a:spcPct val="0"/>
        </a:spcAft>
        <a:defRPr sz="2220">
          <a:solidFill>
            <a:srgbClr val="191919"/>
          </a:solidFill>
          <a:latin typeface="HelvNeue Light for IBM" pitchFamily="34" charset="0"/>
        </a:defRPr>
      </a:lvl4pPr>
      <a:lvl5pPr algn="l" rtl="0" eaLnBrk="1" fontAlgn="base" hangingPunct="1">
        <a:lnSpc>
          <a:spcPct val="90000"/>
        </a:lnSpc>
        <a:spcBef>
          <a:spcPct val="0"/>
        </a:spcBef>
        <a:spcAft>
          <a:spcPct val="0"/>
        </a:spcAft>
        <a:defRPr sz="2220">
          <a:solidFill>
            <a:srgbClr val="191919"/>
          </a:solidFill>
          <a:latin typeface="HelvNeue Light for IBM" pitchFamily="34" charset="0"/>
        </a:defRPr>
      </a:lvl5pPr>
      <a:lvl6pPr marL="362564" algn="l" rtl="0" eaLnBrk="1" fontAlgn="base" hangingPunct="1">
        <a:lnSpc>
          <a:spcPct val="90000"/>
        </a:lnSpc>
        <a:spcBef>
          <a:spcPct val="0"/>
        </a:spcBef>
        <a:spcAft>
          <a:spcPct val="0"/>
        </a:spcAft>
        <a:defRPr sz="2220">
          <a:solidFill>
            <a:srgbClr val="191919"/>
          </a:solidFill>
          <a:latin typeface="HelvNeue Light for IBM" pitchFamily="34" charset="0"/>
        </a:defRPr>
      </a:lvl6pPr>
      <a:lvl7pPr marL="725130" algn="l" rtl="0" eaLnBrk="1" fontAlgn="base" hangingPunct="1">
        <a:lnSpc>
          <a:spcPct val="90000"/>
        </a:lnSpc>
        <a:spcBef>
          <a:spcPct val="0"/>
        </a:spcBef>
        <a:spcAft>
          <a:spcPct val="0"/>
        </a:spcAft>
        <a:defRPr sz="2220">
          <a:solidFill>
            <a:srgbClr val="191919"/>
          </a:solidFill>
          <a:latin typeface="HelvNeue Light for IBM" pitchFamily="34" charset="0"/>
        </a:defRPr>
      </a:lvl7pPr>
      <a:lvl8pPr marL="1087693" algn="l" rtl="0" eaLnBrk="1" fontAlgn="base" hangingPunct="1">
        <a:lnSpc>
          <a:spcPct val="90000"/>
        </a:lnSpc>
        <a:spcBef>
          <a:spcPct val="0"/>
        </a:spcBef>
        <a:spcAft>
          <a:spcPct val="0"/>
        </a:spcAft>
        <a:defRPr sz="2220">
          <a:solidFill>
            <a:srgbClr val="191919"/>
          </a:solidFill>
          <a:latin typeface="HelvNeue Light for IBM" pitchFamily="34" charset="0"/>
        </a:defRPr>
      </a:lvl8pPr>
      <a:lvl9pPr marL="1450258" algn="l" rtl="0" eaLnBrk="1" fontAlgn="base" hangingPunct="1">
        <a:lnSpc>
          <a:spcPct val="90000"/>
        </a:lnSpc>
        <a:spcBef>
          <a:spcPct val="0"/>
        </a:spcBef>
        <a:spcAft>
          <a:spcPct val="0"/>
        </a:spcAft>
        <a:defRPr sz="2220">
          <a:solidFill>
            <a:srgbClr val="191919"/>
          </a:solidFill>
          <a:latin typeface="HelvNeue Light for IBM" pitchFamily="34" charset="0"/>
        </a:defRPr>
      </a:lvl9pPr>
    </p:titleStyle>
    <p:bodyStyle>
      <a:lvl1pPr marL="0" indent="0" algn="l" rtl="0" eaLnBrk="1" fontAlgn="base" hangingPunct="1">
        <a:lnSpc>
          <a:spcPct val="100000"/>
        </a:lnSpc>
        <a:spcBef>
          <a:spcPts val="1100"/>
        </a:spcBef>
        <a:spcAft>
          <a:spcPct val="0"/>
        </a:spcAft>
        <a:buClr>
          <a:srgbClr val="6D6E70"/>
        </a:buClr>
        <a:buSzPct val="90000"/>
        <a:buFont typeface="Wingdings" pitchFamily="2" charset="2"/>
        <a:buNone/>
        <a:defRPr sz="1400" b="0" i="0">
          <a:solidFill>
            <a:schemeClr val="bg1"/>
          </a:solidFill>
          <a:latin typeface="+mn-lt"/>
          <a:ea typeface="Arial Regular" charset="0"/>
          <a:cs typeface="Arial Regular" charset="0"/>
        </a:defRPr>
      </a:lvl1pPr>
      <a:lvl2pPr marL="171450" indent="-171450" algn="l" rtl="0" eaLnBrk="1" fontAlgn="base" hangingPunct="1">
        <a:lnSpc>
          <a:spcPct val="100000"/>
        </a:lnSpc>
        <a:spcBef>
          <a:spcPts val="1100"/>
        </a:spcBef>
        <a:spcAft>
          <a:spcPct val="0"/>
        </a:spcAft>
        <a:buClr>
          <a:schemeClr val="bg1"/>
        </a:buClr>
        <a:buSzPct val="100000"/>
        <a:buFont typeface=".AppleSystemUIFont" charset="-120"/>
        <a:buChar char="–"/>
        <a:tabLst/>
        <a:defRPr sz="1400" b="0" i="0">
          <a:solidFill>
            <a:schemeClr val="bg1"/>
          </a:solidFill>
          <a:latin typeface="+mn-lt"/>
          <a:ea typeface="Arial Regular" charset="0"/>
          <a:cs typeface="Arial Regular" charset="0"/>
        </a:defRPr>
      </a:lvl2pPr>
      <a:lvl3pPr marL="342900" indent="-141288" algn="l" rtl="0" eaLnBrk="1" fontAlgn="base" hangingPunct="1">
        <a:lnSpc>
          <a:spcPct val="100000"/>
        </a:lnSpc>
        <a:spcBef>
          <a:spcPts val="1100"/>
        </a:spcBef>
        <a:spcAft>
          <a:spcPct val="0"/>
        </a:spcAft>
        <a:buClr>
          <a:schemeClr val="bg1"/>
        </a:buClr>
        <a:buSzPct val="100000"/>
        <a:buFont typeface="Arial" panose="020B0604020202020204" pitchFamily="34" charset="0"/>
        <a:buChar char="•"/>
        <a:tabLst/>
        <a:defRPr sz="1400" b="0" i="0">
          <a:solidFill>
            <a:schemeClr val="bg1"/>
          </a:solidFill>
          <a:latin typeface="+mn-lt"/>
          <a:ea typeface="Arial Regular" charset="0"/>
          <a:cs typeface="Arial Regular" charset="0"/>
        </a:defRPr>
      </a:lvl3pPr>
      <a:lvl4pPr marL="628650" indent="-193675" algn="l" rtl="0" eaLnBrk="1" fontAlgn="base" hangingPunct="1">
        <a:lnSpc>
          <a:spcPct val="100000"/>
        </a:lnSpc>
        <a:spcBef>
          <a:spcPts val="1100"/>
        </a:spcBef>
        <a:spcAft>
          <a:spcPct val="0"/>
        </a:spcAft>
        <a:buClr>
          <a:schemeClr val="bg1"/>
        </a:buClr>
        <a:buSzPct val="100000"/>
        <a:buFont typeface=".AppleSystemUIFont" charset="-120"/>
        <a:buChar char="–"/>
        <a:tabLst/>
        <a:defRPr sz="1400" b="0" i="0" baseline="0">
          <a:solidFill>
            <a:schemeClr val="bg1"/>
          </a:solidFill>
          <a:latin typeface="+mn-lt"/>
          <a:ea typeface="Arial Regular" charset="0"/>
          <a:cs typeface="Arial Regular" charset="0"/>
        </a:defRPr>
      </a:lvl4pPr>
      <a:lvl5pPr marL="803275" indent="-171450" algn="l" rtl="0" eaLnBrk="1" fontAlgn="base" hangingPunct="1">
        <a:lnSpc>
          <a:spcPct val="100000"/>
        </a:lnSpc>
        <a:spcBef>
          <a:spcPts val="1100"/>
        </a:spcBef>
        <a:spcAft>
          <a:spcPct val="0"/>
        </a:spcAft>
        <a:buClr>
          <a:schemeClr val="bg1"/>
        </a:buClr>
        <a:buFont typeface=".AppleSystemUIFont" charset="-120"/>
        <a:buChar char="»"/>
        <a:tabLst/>
        <a:defRPr sz="1400" b="0" i="0">
          <a:solidFill>
            <a:schemeClr val="bg1"/>
          </a:solidFill>
          <a:latin typeface="+mn-lt"/>
          <a:ea typeface="Arial Regular" charset="0"/>
          <a:cs typeface="Arial Regular" charset="0"/>
        </a:defRPr>
      </a:lvl5pPr>
      <a:lvl6pPr marL="1583701" indent="-129668" algn="l" rtl="0" eaLnBrk="1" fontAlgn="base" hangingPunct="1">
        <a:spcBef>
          <a:spcPct val="20000"/>
        </a:spcBef>
        <a:spcAft>
          <a:spcPct val="0"/>
        </a:spcAft>
        <a:buClr>
          <a:schemeClr val="bg1"/>
        </a:buClr>
        <a:buChar char="»"/>
        <a:defRPr sz="1269">
          <a:solidFill>
            <a:schemeClr val="bg1"/>
          </a:solidFill>
          <a:latin typeface="Arial" charset="0"/>
        </a:defRPr>
      </a:lvl6pPr>
      <a:lvl7pPr marL="1946266" indent="-129668" algn="l" rtl="0" eaLnBrk="1" fontAlgn="base" hangingPunct="1">
        <a:spcBef>
          <a:spcPct val="20000"/>
        </a:spcBef>
        <a:spcAft>
          <a:spcPct val="0"/>
        </a:spcAft>
        <a:buClr>
          <a:schemeClr val="bg1"/>
        </a:buClr>
        <a:buChar char="»"/>
        <a:defRPr sz="1269">
          <a:solidFill>
            <a:schemeClr val="bg1"/>
          </a:solidFill>
          <a:latin typeface="Arial" charset="0"/>
        </a:defRPr>
      </a:lvl7pPr>
      <a:lvl8pPr marL="2308831" indent="-129668" algn="l" rtl="0" eaLnBrk="1" fontAlgn="base" hangingPunct="1">
        <a:spcBef>
          <a:spcPct val="20000"/>
        </a:spcBef>
        <a:spcAft>
          <a:spcPct val="0"/>
        </a:spcAft>
        <a:buClr>
          <a:schemeClr val="bg1"/>
        </a:buClr>
        <a:buChar char="»"/>
        <a:defRPr sz="1269">
          <a:solidFill>
            <a:schemeClr val="bg1"/>
          </a:solidFill>
          <a:latin typeface="Arial" charset="0"/>
        </a:defRPr>
      </a:lvl8pPr>
      <a:lvl9pPr marL="2671396" indent="-129668" algn="l" rtl="0" eaLnBrk="1" fontAlgn="base" hangingPunct="1">
        <a:spcBef>
          <a:spcPct val="20000"/>
        </a:spcBef>
        <a:spcAft>
          <a:spcPct val="0"/>
        </a:spcAft>
        <a:buClr>
          <a:schemeClr val="bg1"/>
        </a:buClr>
        <a:buChar char="»"/>
        <a:defRPr sz="1269">
          <a:solidFill>
            <a:schemeClr val="bg1"/>
          </a:solidFill>
          <a:latin typeface="Arial" charset="0"/>
        </a:defRPr>
      </a:lvl9pPr>
    </p:bodyStyle>
    <p:otherStyle>
      <a:defPPr>
        <a:defRPr lang="en-US"/>
      </a:defPPr>
      <a:lvl1pPr marL="0" algn="l" defTabSz="725130" rtl="0" eaLnBrk="1" latinLnBrk="0" hangingPunct="1">
        <a:defRPr sz="1428" kern="1200">
          <a:solidFill>
            <a:schemeClr val="tx1"/>
          </a:solidFill>
          <a:latin typeface="+mn-lt"/>
          <a:ea typeface="+mn-ea"/>
          <a:cs typeface="+mn-cs"/>
        </a:defRPr>
      </a:lvl1pPr>
      <a:lvl2pPr marL="362564" algn="l" defTabSz="725130" rtl="0" eaLnBrk="1" latinLnBrk="0" hangingPunct="1">
        <a:defRPr sz="1428" kern="1200">
          <a:solidFill>
            <a:schemeClr val="tx1"/>
          </a:solidFill>
          <a:latin typeface="+mn-lt"/>
          <a:ea typeface="+mn-ea"/>
          <a:cs typeface="+mn-cs"/>
        </a:defRPr>
      </a:lvl2pPr>
      <a:lvl3pPr marL="725130" algn="l" defTabSz="725130" rtl="0" eaLnBrk="1" latinLnBrk="0" hangingPunct="1">
        <a:defRPr sz="1428" kern="1200">
          <a:solidFill>
            <a:schemeClr val="tx1"/>
          </a:solidFill>
          <a:latin typeface="+mn-lt"/>
          <a:ea typeface="+mn-ea"/>
          <a:cs typeface="+mn-cs"/>
        </a:defRPr>
      </a:lvl3pPr>
      <a:lvl4pPr marL="1087693" algn="l" defTabSz="725130" rtl="0" eaLnBrk="1" latinLnBrk="0" hangingPunct="1">
        <a:defRPr sz="1428" kern="1200">
          <a:solidFill>
            <a:schemeClr val="tx1"/>
          </a:solidFill>
          <a:latin typeface="+mn-lt"/>
          <a:ea typeface="+mn-ea"/>
          <a:cs typeface="+mn-cs"/>
        </a:defRPr>
      </a:lvl4pPr>
      <a:lvl5pPr marL="1450258" algn="l" defTabSz="725130" rtl="0" eaLnBrk="1" latinLnBrk="0" hangingPunct="1">
        <a:defRPr sz="1428" kern="1200">
          <a:solidFill>
            <a:schemeClr val="tx1"/>
          </a:solidFill>
          <a:latin typeface="+mn-lt"/>
          <a:ea typeface="+mn-ea"/>
          <a:cs typeface="+mn-cs"/>
        </a:defRPr>
      </a:lvl5pPr>
      <a:lvl6pPr marL="1812823" algn="l" defTabSz="725130" rtl="0" eaLnBrk="1" latinLnBrk="0" hangingPunct="1">
        <a:defRPr sz="1428" kern="1200">
          <a:solidFill>
            <a:schemeClr val="tx1"/>
          </a:solidFill>
          <a:latin typeface="+mn-lt"/>
          <a:ea typeface="+mn-ea"/>
          <a:cs typeface="+mn-cs"/>
        </a:defRPr>
      </a:lvl6pPr>
      <a:lvl7pPr marL="2175387" algn="l" defTabSz="725130" rtl="0" eaLnBrk="1" latinLnBrk="0" hangingPunct="1">
        <a:defRPr sz="1428" kern="1200">
          <a:solidFill>
            <a:schemeClr val="tx1"/>
          </a:solidFill>
          <a:latin typeface="+mn-lt"/>
          <a:ea typeface="+mn-ea"/>
          <a:cs typeface="+mn-cs"/>
        </a:defRPr>
      </a:lvl7pPr>
      <a:lvl8pPr marL="2537951" algn="l" defTabSz="725130" rtl="0" eaLnBrk="1" latinLnBrk="0" hangingPunct="1">
        <a:defRPr sz="1428" kern="1200">
          <a:solidFill>
            <a:schemeClr val="tx1"/>
          </a:solidFill>
          <a:latin typeface="+mn-lt"/>
          <a:ea typeface="+mn-ea"/>
          <a:cs typeface="+mn-cs"/>
        </a:defRPr>
      </a:lvl8pPr>
      <a:lvl9pPr marL="2900516" algn="l" defTabSz="725130" rtl="0" eaLnBrk="1" latinLnBrk="0" hangingPunct="1">
        <a:defRPr sz="142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50">
          <p15:clr>
            <a:srgbClr val="F26B43"/>
          </p15:clr>
        </p15:guide>
        <p15:guide id="2" pos="144">
          <p15:clr>
            <a:srgbClr val="F26B43"/>
          </p15:clr>
        </p15:guide>
        <p15:guide id="3" pos="5616">
          <p15:clr>
            <a:srgbClr val="F26B43"/>
          </p15:clr>
        </p15:guide>
        <p15:guide id="4" orient="horz" pos="2832">
          <p15:clr>
            <a:srgbClr val="F26B43"/>
          </p15:clr>
        </p15:guide>
        <p15:guide id="5" orient="horz" pos="3088">
          <p15:clr>
            <a:srgbClr val="F26B43"/>
          </p15:clr>
        </p15:guide>
        <p15:guide id="6" pos="2880">
          <p15:clr>
            <a:srgbClr val="F26B43"/>
          </p15:clr>
        </p15:guide>
        <p15:guide id="7" pos="2736">
          <p15:clr>
            <a:srgbClr val="F26B43"/>
          </p15:clr>
        </p15:guide>
        <p15:guide id="8" pos="1440">
          <p15:clr>
            <a:srgbClr val="F26B43"/>
          </p15:clr>
        </p15:guide>
        <p15:guide id="9" pos="3024">
          <p15:clr>
            <a:srgbClr val="F26B43"/>
          </p15:clr>
        </p15:guide>
        <p15:guide id="10" pos="1296">
          <p15:clr>
            <a:srgbClr val="F26B43"/>
          </p15:clr>
        </p15:guide>
        <p15:guide id="11" pos="1584">
          <p15:clr>
            <a:srgbClr val="F26B43"/>
          </p15:clr>
        </p15:guide>
        <p15:guide id="12" pos="4320">
          <p15:clr>
            <a:srgbClr val="F26B43"/>
          </p15:clr>
        </p15:guide>
        <p15:guide id="13" pos="4176">
          <p15:clr>
            <a:srgbClr val="F26B43"/>
          </p15:clr>
        </p15:guide>
        <p15:guide id="14" pos="4464">
          <p15:clr>
            <a:srgbClr val="F26B43"/>
          </p15:clr>
        </p15:guide>
        <p15:guide id="15" orient="horz" pos="412">
          <p15:clr>
            <a:srgbClr val="F26B43"/>
          </p15:clr>
        </p15:guide>
        <p15:guide id="17" orient="horz" pos="812">
          <p15:clr>
            <a:srgbClr val="F26B43"/>
          </p15:clr>
        </p15:guide>
        <p15:guide id="18" orient="horz" pos="1620">
          <p15:clr>
            <a:srgbClr val="F26B43"/>
          </p15:clr>
        </p15:guide>
        <p15:guide id="19" orient="horz" pos="1216">
          <p15:clr>
            <a:srgbClr val="F26B43"/>
          </p15:clr>
        </p15:guide>
        <p15:guide id="20" orient="horz" pos="2022">
          <p15:clr>
            <a:srgbClr val="F26B43"/>
          </p15:clr>
        </p15:guide>
        <p15:guide id="21" orient="horz" pos="242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mailto:duane@Mellanox.com" TargetMode="External"/><Relationship Id="rId3" Type="http://schemas.openxmlformats.org/officeDocument/2006/relationships/hyperlink" Target="https://ibm.seismic.com/X5/DocCenter.aspx?ContentId=d36f8829-fe37-4d6a-9932-2ed9a54db3ee#/doccenter/a35b7fc1-d6c5-469b-8549-f058b1f9f537/doc/%252Fddf214b449-de56-4477-8713-5e199d18a103%252FdfNTY4NmVhOWItY2RkNS04ZWY3LTZkNzItZTQwZjczMWUyMjk1%252CPT0%253D%252CU3RvcmFnZQ%253D%253D%252Flfa7abb01b-5adc-498f-a8b8-d49014351c7f/grid/?anchorId=881448cc-d0bd-48e0-9484-8ab5238075d4" TargetMode="External"/><Relationship Id="rId7" Type="http://schemas.openxmlformats.org/officeDocument/2006/relationships/hyperlink" Target="mailto:par@nl.ibm.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billmar@us.ibm.com" TargetMode="External"/><Relationship Id="rId5" Type="http://schemas.openxmlformats.org/officeDocument/2006/relationships/hyperlink" Target="mailto:cdmaestas@us.ibm.com" TargetMode="External"/><Relationship Id="rId4" Type="http://schemas.openxmlformats.org/officeDocument/2006/relationships/hyperlink" Target="mailto:davemcd@us.ibm.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51738B8-4A88-1042-8880-05EC93E1296B}"/>
              </a:ext>
            </a:extLst>
          </p:cNvPr>
          <p:cNvSpPr>
            <a:spLocks noGrp="1"/>
          </p:cNvSpPr>
          <p:nvPr>
            <p:ph type="title"/>
          </p:nvPr>
        </p:nvSpPr>
        <p:spPr>
          <a:xfrm>
            <a:off x="228599" y="513365"/>
            <a:ext cx="2005903" cy="701139"/>
          </a:xfrm>
        </p:spPr>
        <p:txBody>
          <a:bodyPr/>
          <a:lstStyle/>
          <a:p>
            <a:r>
              <a:rPr lang="en-US" sz="1500" dirty="0"/>
              <a:t>IBM Storage for Data and AI with NVIDIA DGX Systems</a:t>
            </a:r>
          </a:p>
        </p:txBody>
      </p:sp>
      <p:sp>
        <p:nvSpPr>
          <p:cNvPr id="7" name="Text Placeholder 6">
            <a:extLst>
              <a:ext uri="{FF2B5EF4-FFF2-40B4-BE49-F238E27FC236}">
                <a16:creationId xmlns:a16="http://schemas.microsoft.com/office/drawing/2014/main" id="{6CF746C5-8ED9-5E49-BB6D-A035630E9907}"/>
              </a:ext>
            </a:extLst>
          </p:cNvPr>
          <p:cNvSpPr>
            <a:spLocks noGrp="1"/>
          </p:cNvSpPr>
          <p:nvPr>
            <p:ph type="body" sz="quarter" idx="12"/>
          </p:nvPr>
        </p:nvSpPr>
        <p:spPr>
          <a:xfrm>
            <a:off x="228598" y="1307344"/>
            <a:ext cx="1907931" cy="3173370"/>
          </a:xfrm>
        </p:spPr>
        <p:txBody>
          <a:bodyPr/>
          <a:lstStyle/>
          <a:p>
            <a:r>
              <a:rPr lang="en-US" b="1" dirty="0"/>
              <a:t>Overview</a:t>
            </a:r>
            <a:endParaRPr lang="en-US" dirty="0"/>
          </a:p>
          <a:p>
            <a:r>
              <a:rPr lang="en-US" dirty="0"/>
              <a:t>IBM Storage can help customers with the hardest parts of AI including data preparation and with a scalable Information Architecture (IA).</a:t>
            </a:r>
          </a:p>
          <a:p>
            <a:endParaRPr lang="en-US" dirty="0"/>
          </a:p>
          <a:p>
            <a:r>
              <a:rPr lang="en-US" dirty="0"/>
              <a:t>IBM has teamed with the NVIDIA Datacenter team to produce meaningful reference architectures that can help customers implement with confidence, save time, and scale all the way into production. </a:t>
            </a:r>
          </a:p>
          <a:p>
            <a:endParaRPr lang="en-US" dirty="0"/>
          </a:p>
          <a:p>
            <a:r>
              <a:rPr lang="en-US" dirty="0"/>
              <a:t>IBM Storage is one of only two file systems supported with NVIDIA DGX </a:t>
            </a:r>
            <a:r>
              <a:rPr lang="en-US" dirty="0" err="1"/>
              <a:t>SuperPOD</a:t>
            </a:r>
            <a:r>
              <a:rPr lang="en-US" dirty="0"/>
              <a:t> and has collaborated with IBM Storage for a full AI data workflow blueprint, AI container scalability, and GDS scalability.</a:t>
            </a:r>
          </a:p>
        </p:txBody>
      </p:sp>
      <p:sp>
        <p:nvSpPr>
          <p:cNvPr id="8" name="Text Placeholder 7">
            <a:extLst>
              <a:ext uri="{FF2B5EF4-FFF2-40B4-BE49-F238E27FC236}">
                <a16:creationId xmlns:a16="http://schemas.microsoft.com/office/drawing/2014/main" id="{03DEB0A7-5050-4247-BBA1-F415A1575504}"/>
              </a:ext>
            </a:extLst>
          </p:cNvPr>
          <p:cNvSpPr>
            <a:spLocks noGrp="1"/>
          </p:cNvSpPr>
          <p:nvPr>
            <p:ph type="body" sz="quarter" idx="13"/>
          </p:nvPr>
        </p:nvSpPr>
        <p:spPr>
          <a:xfrm>
            <a:off x="2386650" y="91097"/>
            <a:ext cx="2048124" cy="4829600"/>
          </a:xfrm>
        </p:spPr>
        <p:txBody>
          <a:bodyPr/>
          <a:lstStyle/>
          <a:p>
            <a:r>
              <a:rPr lang="en-US" b="1" dirty="0">
                <a:solidFill>
                  <a:srgbClr val="0062FF"/>
                </a:solidFill>
              </a:rPr>
              <a:t>Target Audience</a:t>
            </a:r>
          </a:p>
          <a:p>
            <a:pPr lvl="1">
              <a:buFont typeface="Arial" panose="020B0604020202020204" pitchFamily="34" charset="0"/>
              <a:buChar char="•"/>
            </a:pPr>
            <a:r>
              <a:rPr lang="en-US" dirty="0"/>
              <a:t>AI practitioners using NVIDIA DGX systems or NVIDIA GPUs for AI, HPC, or analytics</a:t>
            </a:r>
          </a:p>
          <a:p>
            <a:pPr lvl="1">
              <a:buFont typeface="Arial" panose="020B0604020202020204" pitchFamily="34" charset="0"/>
              <a:buChar char="•"/>
            </a:pPr>
            <a:r>
              <a:rPr lang="en-US" dirty="0"/>
              <a:t>Customers needing better IA for AI that can scale and deliver enterprise features needed for production</a:t>
            </a:r>
          </a:p>
          <a:p>
            <a:pPr lvl="1">
              <a:buFont typeface="Arial" panose="020B0604020202020204" pitchFamily="34" charset="0"/>
              <a:buChar char="•"/>
            </a:pPr>
            <a:r>
              <a:rPr lang="en-US" dirty="0"/>
              <a:t>Data scientists, Data Engineers, Analytics Managers</a:t>
            </a:r>
          </a:p>
          <a:p>
            <a:pPr lvl="1">
              <a:buFont typeface="Arial" panose="020B0604020202020204" pitchFamily="34" charset="0"/>
              <a:buChar char="•"/>
            </a:pPr>
            <a:r>
              <a:rPr lang="en-US" dirty="0"/>
              <a:t>IT Infrastructure Leaders</a:t>
            </a:r>
            <a:endParaRPr lang="en-US" b="1" dirty="0">
              <a:solidFill>
                <a:srgbClr val="0062FF"/>
              </a:solidFill>
            </a:endParaRPr>
          </a:p>
          <a:p>
            <a:pPr marL="0" lvl="1" indent="0">
              <a:buNone/>
            </a:pPr>
            <a:r>
              <a:rPr lang="en-US" b="1" dirty="0">
                <a:solidFill>
                  <a:srgbClr val="0062FF"/>
                </a:solidFill>
              </a:rPr>
              <a:t>Pain Points</a:t>
            </a:r>
          </a:p>
          <a:p>
            <a:pPr lvl="1">
              <a:spcAft>
                <a:spcPts val="200"/>
              </a:spcAft>
              <a:buFont typeface="Arial" panose="020B0604020202020204" pitchFamily="34" charset="0"/>
              <a:buChar char="•"/>
            </a:pPr>
            <a:r>
              <a:rPr lang="en-US" dirty="0"/>
              <a:t>Data preparation for AI is taking too long. Tagging is manual</a:t>
            </a:r>
          </a:p>
          <a:p>
            <a:pPr lvl="1">
              <a:spcAft>
                <a:spcPts val="200"/>
              </a:spcAft>
              <a:buFont typeface="Arial" panose="020B0604020202020204" pitchFamily="34" charset="0"/>
              <a:buChar char="•"/>
            </a:pPr>
            <a:r>
              <a:rPr lang="en-US" dirty="0"/>
              <a:t>Sharing data is painful</a:t>
            </a:r>
          </a:p>
          <a:p>
            <a:pPr lvl="1">
              <a:spcAft>
                <a:spcPts val="200"/>
              </a:spcAft>
              <a:buFont typeface="Arial" panose="020B0604020202020204" pitchFamily="34" charset="0"/>
              <a:buChar char="•"/>
            </a:pPr>
            <a:r>
              <a:rPr lang="en-US" dirty="0"/>
              <a:t>Need single source of truth for data</a:t>
            </a:r>
          </a:p>
          <a:p>
            <a:pPr lvl="1">
              <a:spcAft>
                <a:spcPts val="200"/>
              </a:spcAft>
              <a:buFont typeface="Arial" panose="020B0604020202020204" pitchFamily="34" charset="0"/>
              <a:buChar char="•"/>
            </a:pPr>
            <a:r>
              <a:rPr lang="en-US" dirty="0"/>
              <a:t>Too difficult to deploy AI infrastructure</a:t>
            </a:r>
          </a:p>
          <a:p>
            <a:pPr lvl="1">
              <a:spcAft>
                <a:spcPts val="200"/>
              </a:spcAft>
              <a:buFont typeface="Arial" panose="020B0604020202020204" pitchFamily="34" charset="0"/>
              <a:buChar char="•"/>
            </a:pPr>
            <a:r>
              <a:rPr lang="en-US" dirty="0"/>
              <a:t>Difficult to manage. Difficult to grow</a:t>
            </a:r>
          </a:p>
          <a:p>
            <a:pPr lvl="1">
              <a:spcAft>
                <a:spcPts val="200"/>
              </a:spcAft>
              <a:buFont typeface="Arial" panose="020B0604020202020204" pitchFamily="34" charset="0"/>
              <a:buChar char="•"/>
            </a:pPr>
            <a:r>
              <a:rPr lang="en-US" dirty="0"/>
              <a:t>Data ingest scalability (5G, IOT)</a:t>
            </a:r>
          </a:p>
          <a:p>
            <a:pPr lvl="1">
              <a:spcAft>
                <a:spcPts val="200"/>
              </a:spcAft>
              <a:buFont typeface="Arial" panose="020B0604020202020204" pitchFamily="34" charset="0"/>
              <a:buChar char="•"/>
            </a:pPr>
            <a:r>
              <a:rPr lang="en-US" dirty="0"/>
              <a:t>Security and cyber resilience</a:t>
            </a:r>
          </a:p>
          <a:p>
            <a:pPr marL="0" lvl="1" indent="0">
              <a:buSzPct val="90000"/>
              <a:buNone/>
            </a:pPr>
            <a:r>
              <a:rPr lang="en-US" b="1" dirty="0">
                <a:solidFill>
                  <a:srgbClr val="0062FF"/>
                </a:solidFill>
              </a:rPr>
              <a:t>Engagement Model</a:t>
            </a:r>
          </a:p>
          <a:p>
            <a:pPr lvl="1">
              <a:buFont typeface="+mj-lt"/>
              <a:buAutoNum type="arabicPeriod"/>
            </a:pPr>
            <a:r>
              <a:rPr lang="en-US" dirty="0"/>
              <a:t>Select target accounts</a:t>
            </a:r>
          </a:p>
          <a:p>
            <a:pPr lvl="1">
              <a:buFont typeface="+mj-lt"/>
              <a:buAutoNum type="arabicPeriod"/>
            </a:pPr>
            <a:r>
              <a:rPr lang="en-US" dirty="0"/>
              <a:t>Align with CE, BP, C&amp;C-D&amp;AI team</a:t>
            </a:r>
          </a:p>
          <a:p>
            <a:pPr lvl="1">
              <a:buFont typeface="+mj-lt"/>
              <a:buAutoNum type="arabicPeriod"/>
            </a:pPr>
            <a:r>
              <a:rPr lang="en-US" dirty="0"/>
              <a:t>Build the plan. Align with NVIDIA</a:t>
            </a:r>
          </a:p>
          <a:p>
            <a:pPr lvl="1">
              <a:buFont typeface="+mj-lt"/>
              <a:buAutoNum type="arabicPeriod"/>
            </a:pPr>
            <a:r>
              <a:rPr lang="en-US" dirty="0"/>
              <a:t>Meet the customer. Assess if workshop is of interest</a:t>
            </a:r>
          </a:p>
          <a:p>
            <a:pPr lvl="1">
              <a:buFont typeface="+mj-lt"/>
              <a:buAutoNum type="arabicPeriod"/>
            </a:pPr>
            <a:r>
              <a:rPr lang="en-US" dirty="0"/>
              <a:t>Tag the opportunity with “NVIDIA” in Atlas</a:t>
            </a:r>
          </a:p>
        </p:txBody>
      </p:sp>
      <p:sp>
        <p:nvSpPr>
          <p:cNvPr id="9" name="Text Placeholder 8">
            <a:extLst>
              <a:ext uri="{FF2B5EF4-FFF2-40B4-BE49-F238E27FC236}">
                <a16:creationId xmlns:a16="http://schemas.microsoft.com/office/drawing/2014/main" id="{458093D2-F27F-DB4E-9534-780666477866}"/>
              </a:ext>
            </a:extLst>
          </p:cNvPr>
          <p:cNvSpPr>
            <a:spLocks noGrp="1"/>
          </p:cNvSpPr>
          <p:nvPr>
            <p:ph type="body" sz="quarter" idx="14"/>
          </p:nvPr>
        </p:nvSpPr>
        <p:spPr>
          <a:xfrm>
            <a:off x="4617654" y="92816"/>
            <a:ext cx="2188782" cy="4770067"/>
          </a:xfrm>
        </p:spPr>
        <p:txBody>
          <a:bodyPr/>
          <a:lstStyle/>
          <a:p>
            <a:r>
              <a:rPr lang="en-US" b="1" dirty="0">
                <a:solidFill>
                  <a:srgbClr val="0062FF"/>
                </a:solidFill>
              </a:rPr>
              <a:t>Value Proposition</a:t>
            </a:r>
          </a:p>
          <a:p>
            <a:pPr lvl="1">
              <a:buFont typeface="Arial" panose="020B0604020202020204" pitchFamily="34" charset="0"/>
              <a:buChar char="•"/>
            </a:pPr>
            <a:r>
              <a:rPr lang="en-US" b="1" i="1" dirty="0"/>
              <a:t>Data Scientists: </a:t>
            </a:r>
            <a:r>
              <a:rPr lang="en-US" dirty="0"/>
              <a:t>Reduce ML and DL learning time. Analyze and visualize vast amounts of data. Scale into the datacenter. Accelerate ML and DL frameworks. Design more sophisticated neural networks. Get scalable, usable tagging</a:t>
            </a:r>
          </a:p>
          <a:p>
            <a:pPr lvl="1">
              <a:buFont typeface="Arial" panose="020B0604020202020204" pitchFamily="34" charset="0"/>
              <a:buChar char="•"/>
            </a:pPr>
            <a:r>
              <a:rPr lang="en-US" b="1" i="1" dirty="0"/>
              <a:t>CIO, CTO, CMO, LOB: </a:t>
            </a:r>
            <a:r>
              <a:rPr lang="en-US" dirty="0"/>
              <a:t>Turn data into business knowledge. Get a path into production of AI for regulated applications </a:t>
            </a:r>
          </a:p>
          <a:p>
            <a:pPr lvl="1">
              <a:buFont typeface="Arial" panose="020B0604020202020204" pitchFamily="34" charset="0"/>
              <a:buChar char="•"/>
            </a:pPr>
            <a:r>
              <a:rPr lang="en-US" b="1" i="1" dirty="0"/>
              <a:t>IT: </a:t>
            </a:r>
            <a:r>
              <a:rPr lang="en-US" dirty="0"/>
              <a:t>Cut infrastructure footprint and reduce cost. Scale simply with SDS. Reduce power and cooling costs. Save installation and training time</a:t>
            </a:r>
          </a:p>
          <a:p>
            <a:r>
              <a:rPr lang="en-US" b="1" dirty="0">
                <a:solidFill>
                  <a:srgbClr val="0062FF"/>
                </a:solidFill>
              </a:rPr>
              <a:t>Benefits</a:t>
            </a:r>
          </a:p>
          <a:p>
            <a:pPr lvl="1">
              <a:buFont typeface="Arial" panose="020B0604020202020204" pitchFamily="34" charset="0"/>
              <a:buChar char="•"/>
            </a:pPr>
            <a:r>
              <a:rPr lang="en-US" dirty="0"/>
              <a:t>Faster data preparation with scalable tagging. Fast deployment</a:t>
            </a:r>
          </a:p>
          <a:p>
            <a:pPr lvl="1">
              <a:buFont typeface="Arial" panose="020B0604020202020204" pitchFamily="34" charset="0"/>
              <a:buChar char="•"/>
            </a:pPr>
            <a:r>
              <a:rPr lang="en-US" dirty="0"/>
              <a:t>Start small and simple with cost effective scalability after that</a:t>
            </a:r>
          </a:p>
          <a:p>
            <a:pPr lvl="1">
              <a:buFont typeface="Arial" panose="020B0604020202020204" pitchFamily="34" charset="0"/>
              <a:buChar char="•"/>
            </a:pPr>
            <a:r>
              <a:rPr lang="en-US" dirty="0"/>
              <a:t>Lower costs by minimizing replication and with tiering </a:t>
            </a:r>
          </a:p>
          <a:p>
            <a:pPr lvl="1">
              <a:buFont typeface="Arial" panose="020B0604020202020204" pitchFamily="34" charset="0"/>
              <a:buChar char="•"/>
            </a:pPr>
            <a:r>
              <a:rPr lang="en-US" dirty="0"/>
              <a:t>Hybrid cloud agility</a:t>
            </a:r>
          </a:p>
          <a:p>
            <a:pPr lvl="1">
              <a:buFont typeface="Arial" panose="020B0604020202020204" pitchFamily="34" charset="0"/>
              <a:buChar char="•"/>
            </a:pPr>
            <a:r>
              <a:rPr lang="en-US" dirty="0"/>
              <a:t>Global data sharing</a:t>
            </a:r>
          </a:p>
          <a:p>
            <a:pPr lvl="1">
              <a:buFont typeface="Arial" panose="020B0604020202020204" pitchFamily="34" charset="0"/>
              <a:buChar char="•"/>
            </a:pPr>
            <a:r>
              <a:rPr lang="en-US" dirty="0"/>
              <a:t>Pass DR audits and meet other production requirements for regulated applications</a:t>
            </a:r>
          </a:p>
          <a:p>
            <a:pPr lvl="1">
              <a:buFont typeface="Arial" panose="020B0604020202020204" pitchFamily="34" charset="0"/>
              <a:buChar char="•"/>
            </a:pPr>
            <a:r>
              <a:rPr lang="en-US" dirty="0"/>
              <a:t>High speed back-ups and archiving bottlenecks removed</a:t>
            </a:r>
          </a:p>
        </p:txBody>
      </p:sp>
      <p:sp>
        <p:nvSpPr>
          <p:cNvPr id="10" name="Text Placeholder 9">
            <a:extLst>
              <a:ext uri="{FF2B5EF4-FFF2-40B4-BE49-F238E27FC236}">
                <a16:creationId xmlns:a16="http://schemas.microsoft.com/office/drawing/2014/main" id="{952EE6DB-22CC-D645-AB51-047447C46971}"/>
              </a:ext>
            </a:extLst>
          </p:cNvPr>
          <p:cNvSpPr>
            <a:spLocks noGrp="1"/>
          </p:cNvSpPr>
          <p:nvPr>
            <p:ph type="body" sz="quarter" idx="15"/>
          </p:nvPr>
        </p:nvSpPr>
        <p:spPr>
          <a:xfrm>
            <a:off x="6958584" y="94376"/>
            <a:ext cx="2075688" cy="4818888"/>
          </a:xfrm>
        </p:spPr>
        <p:txBody>
          <a:bodyPr/>
          <a:lstStyle/>
          <a:p>
            <a:r>
              <a:rPr lang="en-US" b="1" dirty="0">
                <a:solidFill>
                  <a:srgbClr val="0062FF"/>
                </a:solidFill>
              </a:rPr>
              <a:t>Competitive Differentiators</a:t>
            </a:r>
          </a:p>
          <a:p>
            <a:r>
              <a:rPr lang="en-US" b="1" dirty="0"/>
              <a:t>Key Competitors </a:t>
            </a:r>
            <a:endParaRPr lang="en-US" dirty="0"/>
          </a:p>
          <a:p>
            <a:pPr lvl="1">
              <a:buFont typeface="Arial" panose="020B0604020202020204" pitchFamily="34" charset="0"/>
              <a:buChar char="•"/>
            </a:pPr>
            <a:r>
              <a:rPr lang="en-US" dirty="0"/>
              <a:t>Performance: DDN Lustre or WekaIO. Both can make data go fast, which is not a hard problem to solve. Both lack enterprise features and capabilities. Both are in HPC or possibly AI but aren’t strong in Analytics. Customers see convergence across all three.</a:t>
            </a:r>
          </a:p>
          <a:p>
            <a:pPr lvl="1">
              <a:buFont typeface="Arial" panose="020B0604020202020204" pitchFamily="34" charset="0"/>
              <a:buChar char="•"/>
            </a:pPr>
            <a:r>
              <a:rPr lang="en-US" dirty="0"/>
              <a:t>Enterprise Capable: Dell PowerScale, NetApp and Pure Storage can’t scale to keep high speed GPUs busy </a:t>
            </a:r>
            <a:endParaRPr lang="en-US" b="1" dirty="0"/>
          </a:p>
          <a:p>
            <a:endParaRPr lang="en-US" b="1" dirty="0"/>
          </a:p>
          <a:p>
            <a:r>
              <a:rPr lang="en-US" b="1" dirty="0"/>
              <a:t>Top Reasons IBM Wins</a:t>
            </a:r>
          </a:p>
          <a:p>
            <a:pPr lvl="1">
              <a:buFont typeface="Arial" panose="020B0604020202020204" pitchFamily="34" charset="0"/>
              <a:buChar char="•"/>
            </a:pPr>
            <a:r>
              <a:rPr lang="en-US" dirty="0"/>
              <a:t>Performance and Scalability</a:t>
            </a:r>
          </a:p>
          <a:p>
            <a:pPr lvl="1">
              <a:buFont typeface="Arial" panose="020B0604020202020204" pitchFamily="34" charset="0"/>
              <a:buChar char="•"/>
            </a:pPr>
            <a:r>
              <a:rPr lang="en-US" dirty="0"/>
              <a:t>Full AI workflow capability</a:t>
            </a:r>
          </a:p>
          <a:p>
            <a:pPr lvl="1">
              <a:buFont typeface="Arial" panose="020B0604020202020204" pitchFamily="34" charset="0"/>
              <a:buChar char="•"/>
            </a:pPr>
            <a:r>
              <a:rPr lang="en-US" dirty="0"/>
              <a:t>Cost Management with tiering</a:t>
            </a:r>
          </a:p>
          <a:p>
            <a:pPr lvl="1">
              <a:buFont typeface="Arial" panose="020B0604020202020204" pitchFamily="34" charset="0"/>
              <a:buChar char="•"/>
            </a:pPr>
            <a:r>
              <a:rPr lang="en-US" dirty="0"/>
              <a:t>Hybrid cloud leadership via the Red Hat relationship and innovation</a:t>
            </a:r>
          </a:p>
          <a:p>
            <a:pPr lvl="1">
              <a:buFont typeface="Arial" panose="020B0604020202020204" pitchFamily="34" charset="0"/>
              <a:buChar char="•"/>
            </a:pPr>
            <a:r>
              <a:rPr lang="en-US" dirty="0"/>
              <a:t>Enterprise features like WORM and immutability</a:t>
            </a:r>
          </a:p>
          <a:p>
            <a:pPr lvl="1">
              <a:buFont typeface="Arial" panose="020B0604020202020204" pitchFamily="34" charset="0"/>
              <a:buChar char="•"/>
            </a:pPr>
            <a:r>
              <a:rPr lang="en-US" dirty="0"/>
              <a:t>Global features like multi site data sharing and synchronous / asynchronous DR capabilities</a:t>
            </a:r>
          </a:p>
          <a:p>
            <a:pPr lvl="1">
              <a:buFont typeface="Arial" panose="020B0604020202020204" pitchFamily="34" charset="0"/>
              <a:buChar char="•"/>
            </a:pPr>
            <a:r>
              <a:rPr lang="en-US" dirty="0"/>
              <a:t>Multi-protocol tagging and heterogeneous tagging </a:t>
            </a:r>
            <a:br>
              <a:rPr lang="en-US" dirty="0"/>
            </a:br>
            <a:r>
              <a:rPr lang="en-US" dirty="0"/>
              <a:t>capabilities </a:t>
            </a:r>
          </a:p>
        </p:txBody>
      </p:sp>
      <p:sp>
        <p:nvSpPr>
          <p:cNvPr id="13" name="Footer Placeholder 2">
            <a:extLst>
              <a:ext uri="{FF2B5EF4-FFF2-40B4-BE49-F238E27FC236}">
                <a16:creationId xmlns:a16="http://schemas.microsoft.com/office/drawing/2014/main" id="{97A4FFE6-1A57-1C4D-A526-9B7430483612}"/>
              </a:ext>
            </a:extLst>
          </p:cNvPr>
          <p:cNvSpPr txBox="1">
            <a:spLocks/>
          </p:cNvSpPr>
          <p:nvPr/>
        </p:nvSpPr>
        <p:spPr>
          <a:xfrm>
            <a:off x="32" y="4924819"/>
            <a:ext cx="4114734" cy="166687"/>
          </a:xfrm>
          <a:prstGeom prst="rect">
            <a:avLst/>
          </a:prstGeom>
        </p:spPr>
        <p:txBody>
          <a:bodyPr/>
          <a:ls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a:lstStyle>
          <a:p>
            <a:r>
              <a:rPr lang="en-US" sz="600" dirty="0"/>
              <a:t>IBM Systems / 1 Feb 2021 / © 2021 IBM Corporation</a:t>
            </a:r>
          </a:p>
        </p:txBody>
      </p:sp>
      <p:sp>
        <p:nvSpPr>
          <p:cNvPr id="11" name="TextBox 10">
            <a:extLst>
              <a:ext uri="{FF2B5EF4-FFF2-40B4-BE49-F238E27FC236}">
                <a16:creationId xmlns:a16="http://schemas.microsoft.com/office/drawing/2014/main" id="{D2220354-27CE-5B43-9625-73289556AE6C}"/>
              </a:ext>
            </a:extLst>
          </p:cNvPr>
          <p:cNvSpPr txBox="1"/>
          <p:nvPr/>
        </p:nvSpPr>
        <p:spPr>
          <a:xfrm>
            <a:off x="0" y="4783222"/>
            <a:ext cx="2008883" cy="215444"/>
          </a:xfrm>
          <a:prstGeom prst="rect">
            <a:avLst/>
          </a:prstGeom>
          <a:noFill/>
        </p:spPr>
        <p:txBody>
          <a:bodyPr wrap="none" rtlCol="0">
            <a:spAutoFit/>
          </a:bodyPr>
          <a:lstStyle/>
          <a:p>
            <a:r>
              <a:rPr lang="en-US" sz="800" dirty="0">
                <a:latin typeface="Arial" panose="020B0604020202020204" pitchFamily="34" charset="0"/>
                <a:ea typeface="IBM Plex Sans" charset="0"/>
                <a:cs typeface="Arial" panose="020B0604020202020204" pitchFamily="34" charset="0"/>
              </a:rPr>
              <a:t>IBM and IBM business partner use only</a:t>
            </a:r>
          </a:p>
        </p:txBody>
      </p:sp>
    </p:spTree>
    <p:extLst>
      <p:ext uri="{BB962C8B-B14F-4D97-AF65-F5344CB8AC3E}">
        <p14:creationId xmlns:p14="http://schemas.microsoft.com/office/powerpoint/2010/main" val="70199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4C5ACC-4D4D-1448-A95E-D04670A2D425}"/>
              </a:ext>
            </a:extLst>
          </p:cNvPr>
          <p:cNvSpPr>
            <a:spLocks noGrp="1"/>
          </p:cNvSpPr>
          <p:nvPr>
            <p:ph type="body" sz="quarter" idx="13"/>
          </p:nvPr>
        </p:nvSpPr>
        <p:spPr>
          <a:xfrm>
            <a:off x="2414016" y="153097"/>
            <a:ext cx="2039112" cy="4824799"/>
          </a:xfrm>
        </p:spPr>
        <p:txBody>
          <a:bodyPr/>
          <a:lstStyle/>
          <a:p>
            <a:r>
              <a:rPr lang="en-US" b="1" dirty="0">
                <a:solidFill>
                  <a:srgbClr val="0062FF"/>
                </a:solidFill>
              </a:rPr>
              <a:t>Client References</a:t>
            </a:r>
          </a:p>
          <a:p>
            <a:pPr lvl="1">
              <a:buFont typeface="Arial" panose="020B0604020202020204" pitchFamily="34" charset="0"/>
              <a:buChar char="•"/>
            </a:pPr>
            <a:r>
              <a:rPr lang="en-US" dirty="0"/>
              <a:t>Auto Supplier: Implemented Spectrum Scale to replace poorly performing Dell PowerScale (Isilon) storage</a:t>
            </a:r>
          </a:p>
          <a:p>
            <a:pPr lvl="1">
              <a:buFont typeface="Arial" panose="020B0604020202020204" pitchFamily="34" charset="0"/>
              <a:buChar char="•"/>
            </a:pPr>
            <a:r>
              <a:rPr lang="en-US" dirty="0"/>
              <a:t>Large Auto Co.: Using Spectrum Scale to handle large workload convergence from AI, HPC and Analytics teams</a:t>
            </a:r>
          </a:p>
          <a:p>
            <a:pPr lvl="1">
              <a:buFont typeface="Arial" panose="020B0604020202020204" pitchFamily="34" charset="0"/>
              <a:buChar char="•"/>
            </a:pPr>
            <a:r>
              <a:rPr lang="en-US" dirty="0"/>
              <a:t>Healthcare research organization: Using Spectrum Scale for performance and cost with split tiers</a:t>
            </a:r>
          </a:p>
          <a:p>
            <a:pPr lvl="1">
              <a:buFont typeface="Arial" panose="020B0604020202020204" pitchFamily="34" charset="0"/>
              <a:buChar char="•"/>
            </a:pPr>
            <a:r>
              <a:rPr lang="en-US" dirty="0"/>
              <a:t>NVIDIA: Using Spectrum Scale with ESS for their internal use with their first-generation Circe SuperPOD</a:t>
            </a:r>
            <a:endParaRPr lang="en-US" b="1" dirty="0">
              <a:solidFill>
                <a:srgbClr val="0062FF"/>
              </a:solidFill>
            </a:endParaRPr>
          </a:p>
          <a:p>
            <a:pPr defTabSz="914400"/>
            <a:endParaRPr lang="en-US" b="1" dirty="0">
              <a:solidFill>
                <a:srgbClr val="0062FF"/>
              </a:solidFill>
            </a:endParaRPr>
          </a:p>
          <a:p>
            <a:pPr defTabSz="914400"/>
            <a:r>
              <a:rPr lang="en-US" b="1" dirty="0">
                <a:solidFill>
                  <a:srgbClr val="0062FF"/>
                </a:solidFill>
              </a:rPr>
              <a:t>Brand Offerings &amp; Platforms</a:t>
            </a:r>
            <a:endParaRPr lang="en-US" dirty="0"/>
          </a:p>
          <a:p>
            <a:pPr lvl="1" defTabSz="914400">
              <a:buFont typeface="Arial" panose="020B0604020202020204" pitchFamily="34" charset="0"/>
              <a:buChar char="•"/>
            </a:pPr>
            <a:r>
              <a:rPr lang="en-US" dirty="0"/>
              <a:t>IBM Spectrum Scale with Elastic Storage System for compute at edge, ingest, data lake, ingest, and training</a:t>
            </a:r>
          </a:p>
          <a:p>
            <a:pPr lvl="1" defTabSz="914400">
              <a:buFont typeface="Arial" panose="020B0604020202020204" pitchFamily="34" charset="0"/>
              <a:buChar char="•"/>
            </a:pPr>
            <a:r>
              <a:rPr lang="en-US" dirty="0"/>
              <a:t>IBM Spectrum Discover for tagging that can be used for governance, resource optimization, and cost management</a:t>
            </a:r>
          </a:p>
          <a:p>
            <a:pPr lvl="1" defTabSz="914400">
              <a:buFont typeface="Arial" panose="020B0604020202020204" pitchFamily="34" charset="0"/>
              <a:buChar char="•"/>
            </a:pPr>
            <a:r>
              <a:rPr lang="en-US" dirty="0"/>
              <a:t>IBM Cloud Object Store (COS) for ingest or data lake usage</a:t>
            </a:r>
          </a:p>
          <a:p>
            <a:pPr lvl="1" defTabSz="914400">
              <a:buFont typeface="Arial" panose="020B0604020202020204" pitchFamily="34" charset="0"/>
              <a:buChar char="•"/>
            </a:pPr>
            <a:r>
              <a:rPr lang="en-US" dirty="0"/>
              <a:t>Joint solution development with NVIDIA </a:t>
            </a:r>
          </a:p>
          <a:p>
            <a:pPr marL="0" lvl="1" indent="0">
              <a:buNone/>
            </a:pPr>
            <a:endParaRPr lang="en-US" dirty="0"/>
          </a:p>
          <a:p>
            <a:pPr marL="0" lvl="1" indent="0">
              <a:buNone/>
            </a:pPr>
            <a:endParaRPr lang="en-US" dirty="0"/>
          </a:p>
        </p:txBody>
      </p:sp>
      <p:sp>
        <p:nvSpPr>
          <p:cNvPr id="3" name="Text Placeholder 2">
            <a:extLst>
              <a:ext uri="{FF2B5EF4-FFF2-40B4-BE49-F238E27FC236}">
                <a16:creationId xmlns:a16="http://schemas.microsoft.com/office/drawing/2014/main" id="{87318541-ADBB-FC4E-900C-F5737CB28792}"/>
              </a:ext>
            </a:extLst>
          </p:cNvPr>
          <p:cNvSpPr>
            <a:spLocks noGrp="1"/>
          </p:cNvSpPr>
          <p:nvPr>
            <p:ph type="body" sz="quarter" idx="14"/>
          </p:nvPr>
        </p:nvSpPr>
        <p:spPr>
          <a:xfrm>
            <a:off x="4717651" y="153097"/>
            <a:ext cx="2039111" cy="4398148"/>
          </a:xfrm>
        </p:spPr>
        <p:txBody>
          <a:bodyPr/>
          <a:lstStyle/>
          <a:p>
            <a:pPr marL="0" lvl="1" indent="0">
              <a:buSzPct val="90000"/>
              <a:buNone/>
            </a:pPr>
            <a:r>
              <a:rPr lang="en-US" b="1" dirty="0">
                <a:solidFill>
                  <a:srgbClr val="0062FF"/>
                </a:solidFill>
              </a:rPr>
              <a:t>NVIDIA</a:t>
            </a:r>
          </a:p>
          <a:p>
            <a:pPr marL="0" lvl="1" indent="0">
              <a:buSzPct val="90000"/>
              <a:buNone/>
            </a:pPr>
            <a:r>
              <a:rPr lang="en-US" b="1" dirty="0"/>
              <a:t>NVIDIA Offerings</a:t>
            </a:r>
          </a:p>
          <a:p>
            <a:pPr lvl="1">
              <a:buFont typeface="Arial" panose="020B0604020202020204" pitchFamily="34" charset="0"/>
              <a:buChar char="•"/>
            </a:pPr>
            <a:r>
              <a:rPr lang="en-US" dirty="0"/>
              <a:t>DGX A100 Systems</a:t>
            </a:r>
          </a:p>
          <a:p>
            <a:pPr lvl="1">
              <a:buFont typeface="Arial" panose="020B0604020202020204" pitchFamily="34" charset="0"/>
              <a:buChar char="•"/>
            </a:pPr>
            <a:r>
              <a:rPr lang="en-US" dirty="0"/>
              <a:t>DGX DGX POD configurations with up to eight DGX A100 Systems </a:t>
            </a:r>
          </a:p>
          <a:p>
            <a:pPr lvl="1">
              <a:buFont typeface="Arial" panose="020B0604020202020204" pitchFamily="34" charset="0"/>
              <a:buChar char="•"/>
            </a:pPr>
            <a:r>
              <a:rPr lang="en-US" dirty="0"/>
              <a:t>DGX SuperPOD, which starts at 20 nodes (servers)</a:t>
            </a:r>
          </a:p>
          <a:p>
            <a:pPr lvl="1">
              <a:buFont typeface="Arial" panose="020B0604020202020204" pitchFamily="34" charset="0"/>
              <a:buChar char="•"/>
            </a:pPr>
            <a:r>
              <a:rPr lang="en-US" dirty="0"/>
              <a:t>CUDA-X Software Stack</a:t>
            </a:r>
          </a:p>
          <a:p>
            <a:pPr lvl="1">
              <a:buFont typeface="Arial" panose="020B0604020202020204" pitchFamily="34" charset="0"/>
              <a:buChar char="•"/>
            </a:pPr>
            <a:r>
              <a:rPr lang="en-US" dirty="0"/>
              <a:t>GPU Direct to Storage (GDS) capability to save data movement steps</a:t>
            </a:r>
          </a:p>
          <a:p>
            <a:pPr lvl="1">
              <a:buFont typeface="Arial" panose="020B0604020202020204" pitchFamily="34" charset="0"/>
              <a:buChar char="•"/>
            </a:pPr>
            <a:r>
              <a:rPr lang="en-US" dirty="0"/>
              <a:t>NVIDIA Networking</a:t>
            </a:r>
          </a:p>
          <a:p>
            <a:endParaRPr lang="en-US" b="1" dirty="0"/>
          </a:p>
          <a:p>
            <a:r>
              <a:rPr lang="en-US" b="1" dirty="0"/>
              <a:t>NVIDIA Differentiators</a:t>
            </a:r>
            <a:endParaRPr lang="en-US" dirty="0"/>
          </a:p>
          <a:p>
            <a:pPr lvl="1">
              <a:buFont typeface="Arial" panose="020B0604020202020204" pitchFamily="34" charset="0"/>
              <a:buChar char="•"/>
            </a:pPr>
            <a:r>
              <a:rPr lang="en-US" dirty="0"/>
              <a:t>Leading GPU innovator</a:t>
            </a:r>
          </a:p>
          <a:p>
            <a:pPr lvl="1">
              <a:buFont typeface="Arial" panose="020B0604020202020204" pitchFamily="34" charset="0"/>
              <a:buChar char="•"/>
            </a:pPr>
            <a:r>
              <a:rPr lang="en-US" dirty="0"/>
              <a:t>CUDA-X SW stack to simplify AI</a:t>
            </a:r>
          </a:p>
          <a:p>
            <a:pPr lvl="1">
              <a:buFont typeface="Arial" panose="020B0604020202020204" pitchFamily="34" charset="0"/>
              <a:buChar char="•"/>
            </a:pPr>
            <a:r>
              <a:rPr lang="en-US" dirty="0"/>
              <a:t>High speed networking for broader solution capabilities</a:t>
            </a:r>
          </a:p>
          <a:p>
            <a:endParaRPr lang="en-US" b="1" dirty="0"/>
          </a:p>
          <a:p>
            <a:r>
              <a:rPr lang="en-US" b="1" dirty="0"/>
              <a:t>NVIDIA Tier 1 Competitors</a:t>
            </a:r>
          </a:p>
          <a:p>
            <a:pPr lvl="1">
              <a:buFont typeface="Arial" panose="020B0604020202020204" pitchFamily="34" charset="0"/>
              <a:buChar char="•"/>
            </a:pPr>
            <a:r>
              <a:rPr lang="en-US" dirty="0"/>
              <a:t>Intel, AMD</a:t>
            </a:r>
          </a:p>
          <a:p>
            <a:pPr lvl="1"/>
            <a:endParaRPr lang="en-US" dirty="0"/>
          </a:p>
        </p:txBody>
      </p:sp>
      <p:sp>
        <p:nvSpPr>
          <p:cNvPr id="5" name="Text Placeholder 4">
            <a:extLst>
              <a:ext uri="{FF2B5EF4-FFF2-40B4-BE49-F238E27FC236}">
                <a16:creationId xmlns:a16="http://schemas.microsoft.com/office/drawing/2014/main" id="{5AE6DFBF-3045-1643-BAD5-8F343D4D88A3}"/>
              </a:ext>
            </a:extLst>
          </p:cNvPr>
          <p:cNvSpPr>
            <a:spLocks noGrp="1"/>
          </p:cNvSpPr>
          <p:nvPr>
            <p:ph type="body" sz="quarter" idx="16"/>
          </p:nvPr>
        </p:nvSpPr>
        <p:spPr>
          <a:xfrm>
            <a:off x="91440" y="153097"/>
            <a:ext cx="2130552" cy="4914900"/>
          </a:xfrm>
        </p:spPr>
        <p:txBody>
          <a:bodyPr/>
          <a:lstStyle/>
          <a:p>
            <a:r>
              <a:rPr lang="en-US" b="1" dirty="0">
                <a:solidFill>
                  <a:srgbClr val="0062FF"/>
                </a:solidFill>
              </a:rPr>
              <a:t>Key Questions</a:t>
            </a:r>
          </a:p>
          <a:p>
            <a:pPr lvl="1">
              <a:buFont typeface="Arial" panose="020B0604020202020204" pitchFamily="34" charset="0"/>
              <a:buChar char="•"/>
            </a:pPr>
            <a:r>
              <a:rPr lang="en-US" dirty="0"/>
              <a:t>What challenges are you having with AI today?</a:t>
            </a:r>
          </a:p>
          <a:p>
            <a:pPr lvl="1">
              <a:buFont typeface="Arial" panose="020B0604020202020204" pitchFamily="34" charset="0"/>
              <a:buChar char="•"/>
            </a:pPr>
            <a:r>
              <a:rPr lang="en-US" dirty="0"/>
              <a:t>Can your AI infrastructure scale? </a:t>
            </a:r>
          </a:p>
          <a:p>
            <a:pPr lvl="1">
              <a:buFont typeface="Arial" panose="020B0604020202020204" pitchFamily="34" charset="0"/>
              <a:buChar char="•"/>
            </a:pPr>
            <a:r>
              <a:rPr lang="en-US" dirty="0"/>
              <a:t>Are you struggling with tagging?</a:t>
            </a:r>
          </a:p>
          <a:p>
            <a:pPr lvl="1">
              <a:buFont typeface="Arial" panose="020B0604020202020204" pitchFamily="34" charset="0"/>
              <a:buChar char="•"/>
            </a:pPr>
            <a:r>
              <a:rPr lang="en-US" dirty="0"/>
              <a:t>Do you have performance bottlenecks at the ingest level? </a:t>
            </a:r>
          </a:p>
          <a:p>
            <a:pPr lvl="1">
              <a:buFont typeface="Arial" panose="020B0604020202020204" pitchFamily="34" charset="0"/>
              <a:buChar char="•"/>
            </a:pPr>
            <a:r>
              <a:rPr lang="en-US" dirty="0"/>
              <a:t>Do you have challenges sharing information across data scientists? </a:t>
            </a:r>
          </a:p>
          <a:p>
            <a:pPr lvl="1">
              <a:buFont typeface="Arial" panose="020B0604020202020204" pitchFamily="34" charset="0"/>
              <a:buChar char="•"/>
            </a:pPr>
            <a:r>
              <a:rPr lang="en-US" dirty="0"/>
              <a:t> Are you managing multiple copies of the same data?</a:t>
            </a:r>
          </a:p>
          <a:p>
            <a:pPr lvl="1">
              <a:buFont typeface="Arial" panose="020B0604020202020204" pitchFamily="34" charset="0"/>
              <a:buChar char="•"/>
            </a:pPr>
            <a:r>
              <a:rPr lang="en-US" dirty="0"/>
              <a:t>Can your IA get your AI into production? (back-up, archiving, tiering, immutability, hybrid cloud, governance)</a:t>
            </a:r>
            <a:endParaRPr lang="en-US" b="1" dirty="0">
              <a:solidFill>
                <a:srgbClr val="0062FF"/>
              </a:solidFill>
            </a:endParaRPr>
          </a:p>
          <a:p>
            <a:r>
              <a:rPr lang="en-US" b="1" dirty="0">
                <a:solidFill>
                  <a:srgbClr val="0062FF"/>
                </a:solidFill>
              </a:rPr>
              <a:t>Objection Handling</a:t>
            </a:r>
          </a:p>
          <a:p>
            <a:pPr lvl="1">
              <a:buFont typeface="Arial" panose="020B0604020202020204" pitchFamily="34" charset="0"/>
              <a:buChar char="•"/>
            </a:pPr>
            <a:r>
              <a:rPr lang="en-US" i="1" dirty="0"/>
              <a:t>Dell EMC: </a:t>
            </a:r>
            <a:r>
              <a:rPr lang="en-US" dirty="0"/>
              <a:t>Spectrum Scale is more scalable and has advanced features that hit the most common pain points such as back-ups, DR, tiering, multi protocol tagging, and scalable ingest</a:t>
            </a:r>
          </a:p>
          <a:p>
            <a:pPr lvl="1">
              <a:buFont typeface="Arial" panose="020B0604020202020204" pitchFamily="34" charset="0"/>
              <a:buChar char="•"/>
            </a:pPr>
            <a:r>
              <a:rPr lang="en-US" i="1" dirty="0"/>
              <a:t>Object Storage: </a:t>
            </a:r>
            <a:r>
              <a:rPr lang="en-US" dirty="0"/>
              <a:t>IBM has COS and Ceph object technology that we have worked with in our AI blueprint with NVIDIA DGX for ingest. High speed object is a big area of focus for us</a:t>
            </a:r>
          </a:p>
          <a:p>
            <a:pPr lvl="1">
              <a:buFont typeface="Arial" panose="020B0604020202020204" pitchFamily="34" charset="0"/>
              <a:buChar char="•"/>
            </a:pPr>
            <a:r>
              <a:rPr lang="en-US" i="1" dirty="0"/>
              <a:t>Cloud: </a:t>
            </a:r>
            <a:r>
              <a:rPr lang="en-US" dirty="0"/>
              <a:t>Too expensive. Proprietary. IBM’s hybrid cloud direction offers flexibility and agility with lower cost</a:t>
            </a:r>
          </a:p>
        </p:txBody>
      </p:sp>
      <p:sp>
        <p:nvSpPr>
          <p:cNvPr id="7" name="Text Placeholder 2">
            <a:extLst>
              <a:ext uri="{FF2B5EF4-FFF2-40B4-BE49-F238E27FC236}">
                <a16:creationId xmlns:a16="http://schemas.microsoft.com/office/drawing/2014/main" id="{03AE8E07-D986-8B46-80D7-CBC876371DC4}"/>
              </a:ext>
            </a:extLst>
          </p:cNvPr>
          <p:cNvSpPr txBox="1">
            <a:spLocks/>
          </p:cNvSpPr>
          <p:nvPr/>
        </p:nvSpPr>
        <p:spPr>
          <a:xfrm>
            <a:off x="4671930" y="228599"/>
            <a:ext cx="2103773" cy="4547801"/>
          </a:xfrm>
          <a:prstGeom prst="rect">
            <a:avLst/>
          </a:prstGeom>
        </p:spPr>
        <p:txBody>
          <a:bodyPr vert="horz" lIns="0" tIns="0" rIns="0" bIns="0" rtlCol="0">
            <a:noAutofit/>
          </a:bodyPr>
          <a:lstStyle>
            <a:lvl1pPr marL="0" indent="0" algn="l" rtl="0" eaLnBrk="1" fontAlgn="base" hangingPunct="1">
              <a:lnSpc>
                <a:spcPct val="100000"/>
              </a:lnSpc>
              <a:spcBef>
                <a:spcPts val="0"/>
              </a:spcBef>
              <a:spcAft>
                <a:spcPts val="600"/>
              </a:spcAft>
              <a:buClr>
                <a:schemeClr val="tx1"/>
              </a:buClr>
              <a:buSzPct val="90000"/>
              <a:buFont typeface="Wingdings" pitchFamily="2" charset="2"/>
              <a:buNone/>
              <a:defRPr sz="900" b="0" i="0">
                <a:solidFill>
                  <a:schemeClr val="tx1"/>
                </a:solidFill>
                <a:latin typeface="+mn-lt"/>
                <a:ea typeface="Arial Regular" charset="0"/>
                <a:cs typeface="Arial Regular" charset="0"/>
              </a:defRPr>
            </a:lvl1pPr>
            <a:lvl2pPr marL="171450" indent="-171450" algn="l" rtl="0" eaLnBrk="1" fontAlgn="base" hangingPunct="1">
              <a:lnSpc>
                <a:spcPct val="100000"/>
              </a:lnSpc>
              <a:spcBef>
                <a:spcPts val="0"/>
              </a:spcBef>
              <a:spcAft>
                <a:spcPts val="600"/>
              </a:spcAft>
              <a:buClr>
                <a:schemeClr val="tx1"/>
              </a:buClr>
              <a:buSzPct val="100000"/>
              <a:buFont typeface=".AppleSystemUIFont" charset="-120"/>
              <a:buChar char="–"/>
              <a:tabLst/>
              <a:defRPr sz="900" b="0" i="0">
                <a:solidFill>
                  <a:schemeClr val="tx1"/>
                </a:solidFill>
                <a:latin typeface="+mn-lt"/>
                <a:ea typeface="Arial Regular" charset="0"/>
                <a:cs typeface="Arial Regular" charset="0"/>
              </a:defRPr>
            </a:lvl2pPr>
            <a:lvl3pPr marL="342900" indent="-141288" algn="l" rtl="0" eaLnBrk="1" fontAlgn="base" hangingPunct="1">
              <a:lnSpc>
                <a:spcPct val="100000"/>
              </a:lnSpc>
              <a:spcBef>
                <a:spcPts val="0"/>
              </a:spcBef>
              <a:spcAft>
                <a:spcPts val="600"/>
              </a:spcAft>
              <a:buClr>
                <a:schemeClr val="tx1"/>
              </a:buClr>
              <a:buSzPct val="100000"/>
              <a:buFont typeface="Arial" panose="020B0604020202020204" pitchFamily="34" charset="0"/>
              <a:buChar char="•"/>
              <a:tabLst/>
              <a:defRPr sz="900" b="0" i="0">
                <a:solidFill>
                  <a:schemeClr val="tx1"/>
                </a:solidFill>
                <a:latin typeface="+mn-lt"/>
                <a:ea typeface="Arial Regular" charset="0"/>
                <a:cs typeface="Arial Regular" charset="0"/>
              </a:defRPr>
            </a:lvl3pPr>
            <a:lvl4pPr marL="628650" indent="-193675" algn="l" rtl="0" eaLnBrk="1" fontAlgn="base" hangingPunct="1">
              <a:lnSpc>
                <a:spcPct val="100000"/>
              </a:lnSpc>
              <a:spcBef>
                <a:spcPts val="0"/>
              </a:spcBef>
              <a:spcAft>
                <a:spcPts val="600"/>
              </a:spcAft>
              <a:buClr>
                <a:schemeClr val="tx1"/>
              </a:buClr>
              <a:buSzPct val="100000"/>
              <a:buFont typeface=".AppleSystemUIFont" charset="-120"/>
              <a:buChar char="–"/>
              <a:tabLst/>
              <a:defRPr sz="900" b="0" i="0" baseline="0">
                <a:solidFill>
                  <a:schemeClr val="tx1"/>
                </a:solidFill>
                <a:latin typeface="+mn-lt"/>
                <a:ea typeface="Arial Regular" charset="0"/>
                <a:cs typeface="Arial Regular" charset="0"/>
              </a:defRPr>
            </a:lvl4pPr>
            <a:lvl5pPr marL="803275" indent="-171450" algn="l" rtl="0" eaLnBrk="1" fontAlgn="base" hangingPunct="1">
              <a:lnSpc>
                <a:spcPct val="100000"/>
              </a:lnSpc>
              <a:spcBef>
                <a:spcPts val="0"/>
              </a:spcBef>
              <a:spcAft>
                <a:spcPts val="600"/>
              </a:spcAft>
              <a:buClr>
                <a:schemeClr val="tx1"/>
              </a:buClr>
              <a:buFont typeface=".AppleSystemUIFont" charset="-120"/>
              <a:buChar char="»"/>
              <a:tabLst/>
              <a:defRPr sz="900" b="0" i="0">
                <a:solidFill>
                  <a:schemeClr val="tx1"/>
                </a:solidFill>
                <a:latin typeface="+mn-lt"/>
                <a:ea typeface="Arial Regular" charset="0"/>
                <a:cs typeface="Arial Regular" charset="0"/>
              </a:defRPr>
            </a:lvl5pPr>
            <a:lvl6pPr marL="1583701" indent="-129668" algn="l" rtl="0" eaLnBrk="1" fontAlgn="base" hangingPunct="1">
              <a:spcBef>
                <a:spcPct val="20000"/>
              </a:spcBef>
              <a:spcAft>
                <a:spcPct val="0"/>
              </a:spcAft>
              <a:buClr>
                <a:schemeClr val="bg1"/>
              </a:buClr>
              <a:buChar char="»"/>
              <a:defRPr sz="1269">
                <a:solidFill>
                  <a:schemeClr val="bg1"/>
                </a:solidFill>
                <a:latin typeface="Arial" charset="0"/>
              </a:defRPr>
            </a:lvl6pPr>
            <a:lvl7pPr marL="1946266" indent="-129668" algn="l" rtl="0" eaLnBrk="1" fontAlgn="base" hangingPunct="1">
              <a:spcBef>
                <a:spcPct val="20000"/>
              </a:spcBef>
              <a:spcAft>
                <a:spcPct val="0"/>
              </a:spcAft>
              <a:buClr>
                <a:schemeClr val="bg1"/>
              </a:buClr>
              <a:buChar char="»"/>
              <a:defRPr sz="1269">
                <a:solidFill>
                  <a:schemeClr val="bg1"/>
                </a:solidFill>
                <a:latin typeface="Arial" charset="0"/>
              </a:defRPr>
            </a:lvl7pPr>
            <a:lvl8pPr marL="2308831" indent="-129668" algn="l" rtl="0" eaLnBrk="1" fontAlgn="base" hangingPunct="1">
              <a:spcBef>
                <a:spcPct val="20000"/>
              </a:spcBef>
              <a:spcAft>
                <a:spcPct val="0"/>
              </a:spcAft>
              <a:buClr>
                <a:schemeClr val="bg1"/>
              </a:buClr>
              <a:buChar char="»"/>
              <a:defRPr sz="1269">
                <a:solidFill>
                  <a:schemeClr val="bg1"/>
                </a:solidFill>
                <a:latin typeface="Arial" charset="0"/>
              </a:defRPr>
            </a:lvl8pPr>
            <a:lvl9pPr marL="2671396" indent="-129668" algn="l" rtl="0" eaLnBrk="1" fontAlgn="base" hangingPunct="1">
              <a:spcBef>
                <a:spcPct val="20000"/>
              </a:spcBef>
              <a:spcAft>
                <a:spcPct val="0"/>
              </a:spcAft>
              <a:buClr>
                <a:schemeClr val="bg1"/>
              </a:buClr>
              <a:buChar char="»"/>
              <a:defRPr sz="1269">
                <a:solidFill>
                  <a:schemeClr val="bg1"/>
                </a:solidFill>
                <a:latin typeface="Arial" charset="0"/>
              </a:defRPr>
            </a:lvl9pPr>
          </a:lstStyle>
          <a:p>
            <a:pPr lvl="1" defTabSz="914400"/>
            <a:endParaRPr lang="en-US" kern="0" dirty="0"/>
          </a:p>
        </p:txBody>
      </p:sp>
      <p:sp>
        <p:nvSpPr>
          <p:cNvPr id="8" name="Text Placeholder 2">
            <a:extLst>
              <a:ext uri="{FF2B5EF4-FFF2-40B4-BE49-F238E27FC236}">
                <a16:creationId xmlns:a16="http://schemas.microsoft.com/office/drawing/2014/main" id="{B2C35802-C782-D740-89C1-A7BB69D23B35}"/>
              </a:ext>
            </a:extLst>
          </p:cNvPr>
          <p:cNvSpPr txBox="1">
            <a:spLocks/>
          </p:cNvSpPr>
          <p:nvPr/>
        </p:nvSpPr>
        <p:spPr>
          <a:xfrm>
            <a:off x="6948787" y="153097"/>
            <a:ext cx="2103773" cy="4547801"/>
          </a:xfrm>
          <a:prstGeom prst="rect">
            <a:avLst/>
          </a:prstGeom>
        </p:spPr>
        <p:txBody>
          <a:bodyPr vert="horz" lIns="0" tIns="0" rIns="0" bIns="0" rtlCol="0">
            <a:noAutofit/>
          </a:bodyPr>
          <a:lstStyle>
            <a:lvl1pPr marL="0" indent="0" algn="l" rtl="0" eaLnBrk="1" fontAlgn="base" hangingPunct="1">
              <a:lnSpc>
                <a:spcPct val="100000"/>
              </a:lnSpc>
              <a:spcBef>
                <a:spcPts val="0"/>
              </a:spcBef>
              <a:spcAft>
                <a:spcPts val="600"/>
              </a:spcAft>
              <a:buClr>
                <a:schemeClr val="tx1"/>
              </a:buClr>
              <a:buSzPct val="90000"/>
              <a:buFont typeface="Wingdings" pitchFamily="2" charset="2"/>
              <a:buNone/>
              <a:defRPr sz="900" b="0" i="0">
                <a:solidFill>
                  <a:schemeClr val="tx1"/>
                </a:solidFill>
                <a:latin typeface="+mn-lt"/>
                <a:ea typeface="Arial Regular" charset="0"/>
                <a:cs typeface="Arial Regular" charset="0"/>
              </a:defRPr>
            </a:lvl1pPr>
            <a:lvl2pPr marL="171450" indent="-171450" algn="l" rtl="0" eaLnBrk="1" fontAlgn="base" hangingPunct="1">
              <a:lnSpc>
                <a:spcPct val="100000"/>
              </a:lnSpc>
              <a:spcBef>
                <a:spcPts val="0"/>
              </a:spcBef>
              <a:spcAft>
                <a:spcPts val="600"/>
              </a:spcAft>
              <a:buClr>
                <a:schemeClr val="tx1"/>
              </a:buClr>
              <a:buSzPct val="100000"/>
              <a:buFont typeface=".AppleSystemUIFont" charset="-120"/>
              <a:buChar char="–"/>
              <a:tabLst/>
              <a:defRPr sz="900" b="0" i="0">
                <a:solidFill>
                  <a:schemeClr val="tx1"/>
                </a:solidFill>
                <a:latin typeface="+mn-lt"/>
                <a:ea typeface="Arial Regular" charset="0"/>
                <a:cs typeface="Arial Regular" charset="0"/>
              </a:defRPr>
            </a:lvl2pPr>
            <a:lvl3pPr marL="342900" indent="-141288" algn="l" rtl="0" eaLnBrk="1" fontAlgn="base" hangingPunct="1">
              <a:lnSpc>
                <a:spcPct val="100000"/>
              </a:lnSpc>
              <a:spcBef>
                <a:spcPts val="0"/>
              </a:spcBef>
              <a:spcAft>
                <a:spcPts val="600"/>
              </a:spcAft>
              <a:buClr>
                <a:schemeClr val="tx1"/>
              </a:buClr>
              <a:buSzPct val="100000"/>
              <a:buFont typeface="Arial" panose="020B0604020202020204" pitchFamily="34" charset="0"/>
              <a:buChar char="•"/>
              <a:tabLst/>
              <a:defRPr sz="900" b="0" i="0">
                <a:solidFill>
                  <a:schemeClr val="tx1"/>
                </a:solidFill>
                <a:latin typeface="+mn-lt"/>
                <a:ea typeface="Arial Regular" charset="0"/>
                <a:cs typeface="Arial Regular" charset="0"/>
              </a:defRPr>
            </a:lvl3pPr>
            <a:lvl4pPr marL="628650" indent="-193675" algn="l" rtl="0" eaLnBrk="1" fontAlgn="base" hangingPunct="1">
              <a:lnSpc>
                <a:spcPct val="100000"/>
              </a:lnSpc>
              <a:spcBef>
                <a:spcPts val="0"/>
              </a:spcBef>
              <a:spcAft>
                <a:spcPts val="600"/>
              </a:spcAft>
              <a:buClr>
                <a:schemeClr val="tx1"/>
              </a:buClr>
              <a:buSzPct val="100000"/>
              <a:buFont typeface=".AppleSystemUIFont" charset="-120"/>
              <a:buChar char="–"/>
              <a:tabLst/>
              <a:defRPr sz="900" b="0" i="0" baseline="0">
                <a:solidFill>
                  <a:schemeClr val="tx1"/>
                </a:solidFill>
                <a:latin typeface="+mn-lt"/>
                <a:ea typeface="Arial Regular" charset="0"/>
                <a:cs typeface="Arial Regular" charset="0"/>
              </a:defRPr>
            </a:lvl4pPr>
            <a:lvl5pPr marL="803275" indent="-171450" algn="l" rtl="0" eaLnBrk="1" fontAlgn="base" hangingPunct="1">
              <a:lnSpc>
                <a:spcPct val="100000"/>
              </a:lnSpc>
              <a:spcBef>
                <a:spcPts val="0"/>
              </a:spcBef>
              <a:spcAft>
                <a:spcPts val="600"/>
              </a:spcAft>
              <a:buClr>
                <a:schemeClr val="tx1"/>
              </a:buClr>
              <a:buFont typeface=".AppleSystemUIFont" charset="-120"/>
              <a:buChar char="»"/>
              <a:tabLst/>
              <a:defRPr sz="900" b="0" i="0">
                <a:solidFill>
                  <a:schemeClr val="tx1"/>
                </a:solidFill>
                <a:latin typeface="+mn-lt"/>
                <a:ea typeface="Arial Regular" charset="0"/>
                <a:cs typeface="Arial Regular" charset="0"/>
              </a:defRPr>
            </a:lvl5pPr>
            <a:lvl6pPr marL="1583701" indent="-129668" algn="l" rtl="0" eaLnBrk="1" fontAlgn="base" hangingPunct="1">
              <a:spcBef>
                <a:spcPct val="20000"/>
              </a:spcBef>
              <a:spcAft>
                <a:spcPct val="0"/>
              </a:spcAft>
              <a:buClr>
                <a:schemeClr val="bg1"/>
              </a:buClr>
              <a:buChar char="»"/>
              <a:defRPr sz="1269">
                <a:solidFill>
                  <a:schemeClr val="bg1"/>
                </a:solidFill>
                <a:latin typeface="Arial" charset="0"/>
              </a:defRPr>
            </a:lvl6pPr>
            <a:lvl7pPr marL="1946266" indent="-129668" algn="l" rtl="0" eaLnBrk="1" fontAlgn="base" hangingPunct="1">
              <a:spcBef>
                <a:spcPct val="20000"/>
              </a:spcBef>
              <a:spcAft>
                <a:spcPct val="0"/>
              </a:spcAft>
              <a:buClr>
                <a:schemeClr val="bg1"/>
              </a:buClr>
              <a:buChar char="»"/>
              <a:defRPr sz="1269">
                <a:solidFill>
                  <a:schemeClr val="bg1"/>
                </a:solidFill>
                <a:latin typeface="Arial" charset="0"/>
              </a:defRPr>
            </a:lvl7pPr>
            <a:lvl8pPr marL="2308831" indent="-129668" algn="l" rtl="0" eaLnBrk="1" fontAlgn="base" hangingPunct="1">
              <a:spcBef>
                <a:spcPct val="20000"/>
              </a:spcBef>
              <a:spcAft>
                <a:spcPct val="0"/>
              </a:spcAft>
              <a:buClr>
                <a:schemeClr val="bg1"/>
              </a:buClr>
              <a:buChar char="»"/>
              <a:defRPr sz="1269">
                <a:solidFill>
                  <a:schemeClr val="bg1"/>
                </a:solidFill>
                <a:latin typeface="Arial" charset="0"/>
              </a:defRPr>
            </a:lvl8pPr>
            <a:lvl9pPr marL="2671396" indent="-129668" algn="l" rtl="0" eaLnBrk="1" fontAlgn="base" hangingPunct="1">
              <a:spcBef>
                <a:spcPct val="20000"/>
              </a:spcBef>
              <a:spcAft>
                <a:spcPct val="0"/>
              </a:spcAft>
              <a:buClr>
                <a:schemeClr val="bg1"/>
              </a:buClr>
              <a:buChar char="»"/>
              <a:defRPr sz="1269">
                <a:solidFill>
                  <a:schemeClr val="bg1"/>
                </a:solidFill>
                <a:latin typeface="Arial" charset="0"/>
              </a:defRPr>
            </a:lvl9pPr>
          </a:lstStyle>
          <a:p>
            <a:r>
              <a:rPr lang="en-US" b="1" dirty="0">
                <a:solidFill>
                  <a:srgbClr val="0062FF"/>
                </a:solidFill>
              </a:rPr>
              <a:t>Average Deal Size/Pricing</a:t>
            </a:r>
          </a:p>
          <a:p>
            <a:pPr lvl="1">
              <a:buFont typeface="Arial" panose="020B0604020202020204" pitchFamily="34" charset="0"/>
              <a:buChar char="•"/>
            </a:pPr>
            <a:r>
              <a:rPr lang="en-US" dirty="0"/>
              <a:t>Storage Avg: USD $250k - $3M. Expected 20% data growth /year</a:t>
            </a:r>
          </a:p>
          <a:p>
            <a:pPr lvl="1">
              <a:buFont typeface="Arial" panose="020B0604020202020204" pitchFamily="34" charset="0"/>
              <a:buChar char="•"/>
            </a:pPr>
            <a:r>
              <a:rPr lang="en-US" dirty="0"/>
              <a:t>Start small with a path to simple and cost-effective growth</a:t>
            </a:r>
          </a:p>
          <a:p>
            <a:pPr defTabSz="914400"/>
            <a:endParaRPr lang="en-US" b="1" kern="0" dirty="0">
              <a:solidFill>
                <a:srgbClr val="0062FF"/>
              </a:solidFill>
            </a:endParaRPr>
          </a:p>
          <a:p>
            <a:pPr defTabSz="914400"/>
            <a:r>
              <a:rPr lang="en-US" b="1" kern="0" dirty="0">
                <a:solidFill>
                  <a:srgbClr val="0062FF"/>
                </a:solidFill>
              </a:rPr>
              <a:t>Additional Information and contacts</a:t>
            </a:r>
            <a:endParaRPr lang="en-US" kern="0" dirty="0"/>
          </a:p>
          <a:p>
            <a:pPr lvl="1" defTabSz="914400">
              <a:spcAft>
                <a:spcPts val="0"/>
              </a:spcAft>
              <a:buFont typeface="Arial" panose="020B0604020202020204" pitchFamily="34" charset="0"/>
              <a:buChar char="•"/>
            </a:pPr>
            <a:r>
              <a:rPr lang="en-US" kern="0" dirty="0"/>
              <a:t>Storage for AI with NVIDIA Seismic Sales Kit [</a:t>
            </a:r>
            <a:r>
              <a:rPr lang="en-US" kern="0" dirty="0">
                <a:hlinkClick r:id="rId3"/>
              </a:rPr>
              <a:t>Link</a:t>
            </a:r>
            <a:r>
              <a:rPr lang="en-US" kern="0" dirty="0"/>
              <a:t>]</a:t>
            </a:r>
          </a:p>
          <a:p>
            <a:pPr lvl="1" defTabSz="914400">
              <a:spcAft>
                <a:spcPts val="0"/>
              </a:spcAft>
              <a:buFont typeface="Arial" panose="020B0604020202020204" pitchFamily="34" charset="0"/>
              <a:buChar char="•"/>
            </a:pPr>
            <a:endParaRPr lang="en-US" kern="0" dirty="0"/>
          </a:p>
          <a:p>
            <a:pPr marL="0" lvl="1" indent="0" defTabSz="914400">
              <a:spcAft>
                <a:spcPts val="0"/>
              </a:spcAft>
              <a:buNone/>
            </a:pPr>
            <a:r>
              <a:rPr lang="en-US" b="1" kern="0" dirty="0"/>
              <a:t>IBM team</a:t>
            </a:r>
          </a:p>
          <a:p>
            <a:pPr lvl="1" defTabSz="914400">
              <a:spcAft>
                <a:spcPts val="0"/>
              </a:spcAft>
              <a:buFont typeface="Arial" panose="020B0604020202020204" pitchFamily="34" charset="0"/>
              <a:buChar char="•"/>
            </a:pPr>
            <a:r>
              <a:rPr lang="en-US" kern="0" dirty="0"/>
              <a:t>Storage Sales: Dave McDonnell </a:t>
            </a:r>
            <a:r>
              <a:rPr lang="en-US" kern="0" dirty="0">
                <a:hlinkClick r:id="rId4"/>
              </a:rPr>
              <a:t>davemcd@us.ibm.com</a:t>
            </a:r>
            <a:endParaRPr lang="en-US" kern="0" dirty="0"/>
          </a:p>
          <a:p>
            <a:pPr lvl="1" defTabSz="914400">
              <a:spcAft>
                <a:spcPts val="0"/>
              </a:spcAft>
              <a:buFont typeface="Arial" panose="020B0604020202020204" pitchFamily="34" charset="0"/>
              <a:buChar char="•"/>
            </a:pPr>
            <a:r>
              <a:rPr lang="en-US" kern="0" dirty="0"/>
              <a:t>Storage Tech Sales: Chris Maestas</a:t>
            </a:r>
            <a:br>
              <a:rPr lang="en-US" kern="0" dirty="0"/>
            </a:br>
            <a:r>
              <a:rPr lang="en-US" kern="0" dirty="0">
                <a:solidFill>
                  <a:schemeClr val="tx2"/>
                </a:solidFill>
                <a:hlinkClick r:id="rId5">
                  <a:extLst>
                    <a:ext uri="{A12FA001-AC4F-418D-AE19-62706E023703}">
                      <ahyp:hlinkClr xmlns:ahyp="http://schemas.microsoft.com/office/drawing/2018/hyperlinkcolor" val="tx"/>
                    </a:ext>
                  </a:extLst>
                </a:hlinkClick>
              </a:rPr>
              <a:t>cdmaestas@us.ibm.com</a:t>
            </a:r>
            <a:r>
              <a:rPr lang="en-US" kern="0" dirty="0">
                <a:solidFill>
                  <a:schemeClr val="tx2"/>
                </a:solidFill>
              </a:rPr>
              <a:t> </a:t>
            </a:r>
          </a:p>
          <a:p>
            <a:pPr lvl="1" defTabSz="914400">
              <a:spcAft>
                <a:spcPts val="0"/>
              </a:spcAft>
              <a:buFont typeface="Arial" panose="020B0604020202020204" pitchFamily="34" charset="0"/>
              <a:buChar char="•"/>
            </a:pPr>
            <a:r>
              <a:rPr lang="en-US" kern="0" dirty="0"/>
              <a:t>Storage Alliance: Bill Martinson </a:t>
            </a:r>
            <a:r>
              <a:rPr lang="en-US" u="sng" kern="0" dirty="0">
                <a:solidFill>
                  <a:schemeClr val="tx2"/>
                </a:solidFill>
                <a:hlinkClick r:id="rId6"/>
              </a:rPr>
              <a:t>billmar@us.ibm.com</a:t>
            </a:r>
            <a:endParaRPr lang="en-US" u="sng" kern="0" dirty="0">
              <a:solidFill>
                <a:schemeClr val="tx2"/>
              </a:solidFill>
            </a:endParaRPr>
          </a:p>
          <a:p>
            <a:pPr lvl="1" defTabSz="914400">
              <a:spcAft>
                <a:spcPts val="0"/>
              </a:spcAft>
              <a:buFont typeface="Arial" panose="020B0604020202020204" pitchFamily="34" charset="0"/>
              <a:buChar char="•"/>
            </a:pPr>
            <a:r>
              <a:rPr lang="en-US" kern="0" dirty="0"/>
              <a:t>Storage OM: Par </a:t>
            </a:r>
            <a:r>
              <a:rPr lang="en-US" kern="0" dirty="0" err="1"/>
              <a:t>Hettinga</a:t>
            </a:r>
            <a:br>
              <a:rPr lang="en-US" kern="0" dirty="0"/>
            </a:br>
            <a:r>
              <a:rPr lang="en-GB" dirty="0">
                <a:hlinkClick r:id="rId7"/>
              </a:rPr>
              <a:t>par@nl.ibm.com</a:t>
            </a:r>
            <a:endParaRPr lang="en-US" u="sng" kern="0" dirty="0">
              <a:solidFill>
                <a:schemeClr val="tx2"/>
              </a:solidFill>
            </a:endParaRPr>
          </a:p>
          <a:p>
            <a:pPr marL="0" lvl="1" indent="0" defTabSz="914400">
              <a:spcAft>
                <a:spcPts val="0"/>
              </a:spcAft>
              <a:buNone/>
            </a:pPr>
            <a:endParaRPr lang="en-US" i="1" kern="0" dirty="0"/>
          </a:p>
          <a:p>
            <a:pPr marL="0" lvl="1" indent="0" defTabSz="914400">
              <a:spcAft>
                <a:spcPts val="0"/>
              </a:spcAft>
              <a:buNone/>
            </a:pPr>
            <a:r>
              <a:rPr lang="en-US" b="1" kern="0" dirty="0"/>
              <a:t>NVIDIA Alliance Leads:</a:t>
            </a:r>
          </a:p>
          <a:p>
            <a:pPr lvl="1" defTabSz="914400">
              <a:spcAft>
                <a:spcPts val="0"/>
              </a:spcAft>
              <a:buFont typeface="Arial" panose="020B0604020202020204" pitchFamily="34" charset="0"/>
              <a:buChar char="•"/>
            </a:pPr>
            <a:r>
              <a:rPr lang="en-US" kern="0" dirty="0"/>
              <a:t>IBM Alliance Manager: Duane Dial</a:t>
            </a:r>
            <a:br>
              <a:rPr lang="en-US" kern="0" dirty="0"/>
            </a:br>
            <a:r>
              <a:rPr lang="en-US" kern="0" dirty="0">
                <a:hlinkClick r:id="rId8"/>
              </a:rPr>
              <a:t>duane@nvidia.com</a:t>
            </a:r>
            <a:endParaRPr lang="en-US" kern="0" dirty="0"/>
          </a:p>
          <a:p>
            <a:pPr lvl="1" defTabSz="914400"/>
            <a:endParaRPr lang="en-US" kern="0" dirty="0"/>
          </a:p>
        </p:txBody>
      </p:sp>
    </p:spTree>
    <p:extLst>
      <p:ext uri="{BB962C8B-B14F-4D97-AF65-F5344CB8AC3E}">
        <p14:creationId xmlns:p14="http://schemas.microsoft.com/office/powerpoint/2010/main" val="3820953212"/>
      </p:ext>
    </p:extLst>
  </p:cSld>
  <p:clrMapOvr>
    <a:masterClrMapping/>
  </p:clrMapOvr>
</p:sld>
</file>

<file path=ppt/theme/theme1.xml><?xml version="1.0" encoding="utf-8"?>
<a:theme xmlns:a="http://schemas.openxmlformats.org/drawingml/2006/main" name="QRG master slides">
  <a:themeElements>
    <a:clrScheme name="0062FF">
      <a:dk1>
        <a:srgbClr val="FFFFFF"/>
      </a:dk1>
      <a:lt1>
        <a:srgbClr val="000000"/>
      </a:lt1>
      <a:dk2>
        <a:srgbClr val="0530AD"/>
      </a:dk2>
      <a:lt2>
        <a:srgbClr val="0062FF"/>
      </a:lt2>
      <a:accent1>
        <a:srgbClr val="FEFFFE"/>
      </a:accent1>
      <a:accent2>
        <a:srgbClr val="000000"/>
      </a:accent2>
      <a:accent3>
        <a:srgbClr val="0062FF"/>
      </a:accent3>
      <a:accent4>
        <a:srgbClr val="8A3FFC"/>
      </a:accent4>
      <a:accent5>
        <a:srgbClr val="007D79"/>
      </a:accent5>
      <a:accent6>
        <a:srgbClr val="F3F3F3"/>
      </a:accent6>
      <a:hlink>
        <a:srgbClr val="0061FF"/>
      </a:hlink>
      <a:folHlink>
        <a:srgbClr val="0061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9050">
          <a:solidFill>
            <a:schemeClr val="bg1"/>
          </a:solidFill>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sz="2000" b="0" i="0" u="none" strike="noStrike" cap="none" normalizeH="0" baseline="0" dirty="0" smtClean="0">
            <a:ln>
              <a:noFill/>
            </a:ln>
            <a:solidFill>
              <a:srgbClr val="191919"/>
            </a:solidFill>
            <a:effectLst/>
            <a:latin typeface="HelvNeue Light for IBM" pitchFamily="34" charset="0"/>
          </a:defRPr>
        </a:defPPr>
      </a:lstStyle>
      <a:style>
        <a:lnRef idx="2">
          <a:schemeClr val="accent6"/>
        </a:lnRef>
        <a:fillRef idx="1">
          <a:schemeClr val="lt1"/>
        </a:fillRef>
        <a:effectRef idx="0">
          <a:schemeClr val="accent6"/>
        </a:effectRef>
        <a:fontRef idx="minor">
          <a:schemeClr val="dk1"/>
        </a:fontRef>
      </a:style>
    </a:spDef>
    <a:lnDef>
      <a:spPr bwMode="auto">
        <a:ln w="19050">
          <a:solidFill>
            <a:schemeClr val="bg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sz="1400" dirty="0" smtClean="0">
            <a:solidFill>
              <a:schemeClr val="bg1"/>
            </a:solidFill>
            <a:latin typeface="IBM Plex Sans" charset="0"/>
            <a:ea typeface="IBM Plex Sans" charset="0"/>
            <a:cs typeface="IBM Plex Sans" charset="0"/>
          </a:defRPr>
        </a:defPPr>
      </a:lstStyle>
    </a:txDef>
  </a:objectDefaults>
  <a:extraClrSchemeLst/>
  <a:custClrLst>
    <a:custClr name="Magenta 100">
      <a:srgbClr val="2A0A16"/>
    </a:custClr>
    <a:custClr name="Magenta 90">
      <a:srgbClr val="57002B"/>
    </a:custClr>
    <a:custClr name="Magenta 80">
      <a:srgbClr val="760A3A"/>
    </a:custClr>
    <a:custClr name="Magenta 70">
      <a:srgbClr val="A11950"/>
    </a:custClr>
    <a:custClr name="Magenta 60">
      <a:srgbClr val="D12765"/>
    </a:custClr>
    <a:custClr name="Magenta 50">
      <a:srgbClr val="EE538B"/>
    </a:custClr>
    <a:custClr name="Magenta 40">
      <a:srgbClr val="FA75A6"/>
    </a:custClr>
    <a:custClr name="Magenta 30">
      <a:srgbClr val="FFA0C2"/>
    </a:custClr>
    <a:custClr name="Magenta 20">
      <a:srgbClr val="FFCFE1"/>
    </a:custClr>
    <a:custClr name="Magenta 10">
      <a:srgbClr val="FFF0F6"/>
    </a:custClr>
    <a:custClr name="Purple 100">
      <a:srgbClr val="1E1033"/>
    </a:custClr>
    <a:custClr name="Purple 90">
      <a:srgbClr val="38146B"/>
    </a:custClr>
    <a:custClr name="Purple 80">
      <a:srgbClr val="4F2196"/>
    </a:custClr>
    <a:custClr name="Purple 70">
      <a:srgbClr val="6E32C9"/>
    </a:custClr>
    <a:custClr name="Purple 60">
      <a:srgbClr val="8A3FFC"/>
    </a:custClr>
    <a:custClr name="Purple 50">
      <a:srgbClr val="A66EFA"/>
    </a:custClr>
    <a:custClr name="Purple 40">
      <a:srgbClr val="BB8EFF"/>
    </a:custClr>
    <a:custClr name="Purple 30">
      <a:srgbClr val="D0B0FF"/>
    </a:custClr>
    <a:custClr name="Purple 20">
      <a:srgbClr val="E6D6FF"/>
    </a:custClr>
    <a:custClr name="Purple 10">
      <a:srgbClr val="F7F1FF"/>
    </a:custClr>
    <a:custClr name="Blue 100">
      <a:srgbClr val="051243"/>
    </a:custClr>
    <a:custClr name="Blue 90">
      <a:srgbClr val="061F80"/>
    </a:custClr>
    <a:custClr name="Blue 80">
      <a:srgbClr val="0530AD"/>
    </a:custClr>
    <a:custClr name="Blue 70">
      <a:srgbClr val="054ADA"/>
    </a:custClr>
    <a:custClr name="Blue 60">
      <a:srgbClr val="0062FF"/>
    </a:custClr>
    <a:custClr name="Blue 50">
      <a:srgbClr val="408BFC"/>
    </a:custClr>
    <a:custClr name="Blue 40">
      <a:srgbClr val="6EA6FF"/>
    </a:custClr>
    <a:custClr name="Blue 30">
      <a:srgbClr val="97C1FF"/>
    </a:custClr>
    <a:custClr name="Blue 20">
      <a:srgbClr val="C9DEFF"/>
    </a:custClr>
    <a:custClr name="Blue 10">
      <a:srgbClr val="EDF4FF"/>
    </a:custClr>
    <a:custClr name="Teal 100">
      <a:srgbClr val="081A1C"/>
    </a:custClr>
    <a:custClr name="Teal 90">
      <a:srgbClr val="003137"/>
    </a:custClr>
    <a:custClr name="Teal 80">
      <a:srgbClr val="004548"/>
    </a:custClr>
    <a:custClr name="Teal 70">
      <a:srgbClr val="006161"/>
    </a:custClr>
    <a:custClr name="Teal 60">
      <a:srgbClr val="007D79"/>
    </a:custClr>
    <a:custClr name="Teal 50">
      <a:srgbClr val="009C98"/>
    </a:custClr>
    <a:custClr name="Teal 40">
      <a:srgbClr val="00BAB6"/>
    </a:custClr>
    <a:custClr name="Teal 30">
      <a:srgbClr val="20D5D2"/>
    </a:custClr>
    <a:custClr name="Teal 20">
      <a:srgbClr val="92EEEE"/>
    </a:custClr>
    <a:custClr name="Teal 10">
      <a:srgbClr val="DBFBFB"/>
    </a:custClr>
    <a:custClr name="Gray 100">
      <a:srgbClr val="171717"/>
    </a:custClr>
    <a:custClr name="Gray 90">
      <a:srgbClr val="282828"/>
    </a:custClr>
    <a:custClr name="Gray 80">
      <a:srgbClr val="3D3D3D"/>
    </a:custClr>
    <a:custClr name="Gray 70">
      <a:srgbClr val="565656"/>
    </a:custClr>
    <a:custClr name="Gray 60">
      <a:srgbClr val="6F6F6F"/>
    </a:custClr>
    <a:custClr name="Gray 50">
      <a:srgbClr val="8C8C8C"/>
    </a:custClr>
    <a:custClr name="Gray 40">
      <a:srgbClr val="A4A4A4"/>
    </a:custClr>
    <a:custClr name="Gray 30">
      <a:srgbClr val="BEBEBE"/>
    </a:custClr>
    <a:custClr name="Gray 20">
      <a:srgbClr val="DCDCDC"/>
    </a:custClr>
    <a:custClr name="Gray 10">
      <a:srgbClr val="F3F3F3"/>
    </a:custClr>
  </a:custClrLst>
  <a:extLst>
    <a:ext uri="{05A4C25C-085E-4340-85A3-A5531E510DB2}">
      <thm15:themeFamily xmlns:thm15="http://schemas.microsoft.com/office/thememl/2012/main" name="QRG_v7color" id="{C6CE1B36-0923-6E4B-ADBF-9994AD3F451F}" vid="{0004F306-3550-5743-86D8-36AC05BF042A}"/>
    </a:ext>
  </a:extLst>
</a:theme>
</file>

<file path=ppt/theme/theme2.xml><?xml version="1.0" encoding="utf-8"?>
<a:theme xmlns:a="http://schemas.openxmlformats.org/drawingml/2006/main" name="Do not use for QRG (instruction slides)">
  <a:themeElements>
    <a:clrScheme name="IBM BxD palette 2018">
      <a:dk1>
        <a:srgbClr val="FFFFFF"/>
      </a:dk1>
      <a:lt1>
        <a:srgbClr val="000000"/>
      </a:lt1>
      <a:dk2>
        <a:srgbClr val="565656"/>
      </a:dk2>
      <a:lt2>
        <a:srgbClr val="F3F3F3"/>
      </a:lt2>
      <a:accent1>
        <a:srgbClr val="767676"/>
      </a:accent1>
      <a:accent2>
        <a:srgbClr val="0F6FFF"/>
      </a:accent2>
      <a:accent3>
        <a:srgbClr val="D7306D"/>
      </a:accent3>
      <a:accent4>
        <a:srgbClr val="924CFC"/>
      </a:accent4>
      <a:accent5>
        <a:srgbClr val="008381"/>
      </a:accent5>
      <a:accent6>
        <a:srgbClr val="6E757C"/>
      </a:accent6>
      <a:hlink>
        <a:srgbClr val="0F6FFF"/>
      </a:hlink>
      <a:folHlink>
        <a:srgbClr val="6EA6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9050">
          <a:solidFill>
            <a:schemeClr val="bg1"/>
          </a:solidFill>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sz="2000" b="0" i="0" u="none" strike="noStrike" cap="none" normalizeH="0" baseline="0" dirty="0" smtClean="0">
            <a:ln>
              <a:noFill/>
            </a:ln>
            <a:solidFill>
              <a:srgbClr val="191919"/>
            </a:solidFill>
            <a:effectLst/>
            <a:latin typeface="HelvNeue Light for IBM" pitchFamily="34" charset="0"/>
          </a:defRPr>
        </a:defPPr>
      </a:lstStyle>
      <a:style>
        <a:lnRef idx="2">
          <a:schemeClr val="accent6"/>
        </a:lnRef>
        <a:fillRef idx="1">
          <a:schemeClr val="lt1"/>
        </a:fillRef>
        <a:effectRef idx="0">
          <a:schemeClr val="accent6"/>
        </a:effectRef>
        <a:fontRef idx="minor">
          <a:schemeClr val="dk1"/>
        </a:fontRef>
      </a:style>
    </a:spDef>
    <a:lnDef>
      <a:spPr bwMode="auto">
        <a:ln w="19050">
          <a:solidFill>
            <a:schemeClr val="bg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sz="1400" dirty="0" smtClean="0">
            <a:solidFill>
              <a:schemeClr val="bg1"/>
            </a:solidFill>
            <a:latin typeface="IBM Plex Sans" charset="0"/>
            <a:ea typeface="IBM Plex Sans" charset="0"/>
            <a:cs typeface="IBM Plex Sans" charset="0"/>
          </a:defRPr>
        </a:defPPr>
      </a:lstStyle>
    </a:txDef>
  </a:objectDefaults>
  <a:extraClrSchemeLst/>
  <a:custClrLst>
    <a:custClr name="Magenta 100">
      <a:srgbClr val="2A0A16"/>
    </a:custClr>
    <a:custClr name="Magenta 90">
      <a:srgbClr val="4F0027"/>
    </a:custClr>
    <a:custClr name="Magenta 80">
      <a:srgbClr val="760A3A"/>
    </a:custClr>
    <a:custClr name="Magenta 70">
      <a:srgbClr val="A11950"/>
    </a:custClr>
    <a:custClr name="Magenta 60">
      <a:srgbClr val="D7306D"/>
    </a:custClr>
    <a:custClr name="Magenta 50">
      <a:srgbClr val="EE538B"/>
    </a:custClr>
    <a:custClr name="Magenta 40">
      <a:srgbClr val="FA75A6"/>
    </a:custClr>
    <a:custClr name="Magenta 30">
      <a:srgbClr val="FFA0C2"/>
    </a:custClr>
    <a:custClr name="Magenta 20">
      <a:srgbClr val="FFCFE1"/>
    </a:custClr>
    <a:custClr name="Magenta 10">
      <a:srgbClr val="FFF0F6"/>
    </a:custClr>
    <a:custClr name="Purple 100">
      <a:srgbClr val="1E1033"/>
    </a:custClr>
    <a:custClr name="Purple 90">
      <a:srgbClr val="321260"/>
    </a:custClr>
    <a:custClr name="Purple 80">
      <a:srgbClr val="4F2196"/>
    </a:custClr>
    <a:custClr name="Purple 70">
      <a:srgbClr val="6E32C9"/>
    </a:custClr>
    <a:custClr name="Purple 60">
      <a:srgbClr val="924CFC"/>
    </a:custClr>
    <a:custClr name="Purple 50">
      <a:srgbClr val="A970FF"/>
    </a:custClr>
    <a:custClr name="Purple 40">
      <a:srgbClr val="BB8EFF"/>
    </a:custClr>
    <a:custClr name="Purple 30">
      <a:srgbClr val="D0B0FF"/>
    </a:custClr>
    <a:custClr name="Purple 20">
      <a:srgbClr val="E6D6FF"/>
    </a:custClr>
    <a:custClr name="Purple 10">
      <a:srgbClr val="F7F1FF"/>
    </a:custClr>
    <a:custClr name="Blue 100">
      <a:srgbClr val="051243"/>
    </a:custClr>
    <a:custClr name="Blue 90">
      <a:srgbClr val="051B75"/>
    </a:custClr>
    <a:custClr name="Blue 80">
      <a:srgbClr val="0530AD"/>
    </a:custClr>
    <a:custClr name="Blue 70">
      <a:srgbClr val="054ADA"/>
    </a:custClr>
    <a:custClr name="Blue 60">
      <a:srgbClr val="0F6FFF"/>
    </a:custClr>
    <a:custClr name="Blue 50">
      <a:srgbClr val="418CFF"/>
    </a:custClr>
    <a:custClr name="Blue 40">
      <a:srgbClr val="6EA6FF"/>
    </a:custClr>
    <a:custClr name="Blue 30">
      <a:srgbClr val="97C1FF"/>
    </a:custClr>
    <a:custClr name="Blue 20">
      <a:srgbClr val="C9DEFF"/>
    </a:custClr>
    <a:custClr name="Blue 10">
      <a:srgbClr val="EDF4FF"/>
    </a:custClr>
    <a:custClr name="Teal 100">
      <a:srgbClr val="081A1C"/>
    </a:custClr>
    <a:custClr name="Teal 90">
      <a:srgbClr val="002B30"/>
    </a:custClr>
    <a:custClr name="Teal 80">
      <a:srgbClr val="004548"/>
    </a:custClr>
    <a:custClr name="Teal 70">
      <a:srgbClr val="006161"/>
    </a:custClr>
    <a:custClr name="Teal 60">
      <a:srgbClr val="008381"/>
    </a:custClr>
    <a:custClr name="Teal 50">
      <a:srgbClr val="009E9A"/>
    </a:custClr>
    <a:custClr name="Teal 40">
      <a:srgbClr val="00BAB6"/>
    </a:custClr>
    <a:custClr name="Teal 30">
      <a:srgbClr val="20D5D2"/>
    </a:custClr>
    <a:custClr name="Teal 20">
      <a:srgbClr val="87EDED"/>
    </a:custClr>
    <a:custClr name="Teal 10">
      <a:srgbClr val="DBFBFB"/>
    </a:custClr>
    <a:custClr name="Gray 100">
      <a:srgbClr val="171717"/>
    </a:custClr>
    <a:custClr name="Gray 90">
      <a:srgbClr val="252525"/>
    </a:custClr>
    <a:custClr name="Gray 80">
      <a:srgbClr val="3D3D3D"/>
    </a:custClr>
    <a:custClr name="Gray 70">
      <a:srgbClr val="565656"/>
    </a:custClr>
    <a:custClr name="Gray 60">
      <a:srgbClr val="767676"/>
    </a:custClr>
    <a:custClr name="Gray 50">
      <a:srgbClr val="8C8C8C"/>
    </a:custClr>
    <a:custClr name="Gray 40">
      <a:srgbClr val="A4A4A4"/>
    </a:custClr>
    <a:custClr name="Gray 30">
      <a:srgbClr val="BEBEBE"/>
    </a:custClr>
    <a:custClr name="Gray 20">
      <a:srgbClr val="DCDCDC"/>
    </a:custClr>
    <a:custClr name="Gray 10">
      <a:srgbClr val="F3F3F3"/>
    </a:custClr>
  </a:custClrLst>
  <a:extLst>
    <a:ext uri="{05A4C25C-085E-4340-85A3-A5531E510DB2}">
      <thm15:themeFamily xmlns:thm15="http://schemas.microsoft.com/office/thememl/2012/main" name="IBM_Master_Presentation_1124_V01_Plex.pptx" id="{80B8559C-7CF0-5B40-975D-B007EC7BCB16}" vid="{15B3B518-7CF1-234E-B76B-F16347DE476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QRG_v7color</Template>
  <TotalTime>12535</TotalTime>
  <Words>1008</Words>
  <Application>Microsoft Macintosh PowerPoint</Application>
  <PresentationFormat>On-screen Show (16:9)</PresentationFormat>
  <Paragraphs>109</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.AppleSystemUIFont</vt:lpstr>
      <vt:lpstr>Arial</vt:lpstr>
      <vt:lpstr>HelvNeue Light for IBM</vt:lpstr>
      <vt:lpstr>Wingdings</vt:lpstr>
      <vt:lpstr>QRG master slides</vt:lpstr>
      <vt:lpstr>Do not use for QRG (instruction slides)</vt:lpstr>
      <vt:lpstr>IBM Storage for Data and AI with NVIDIA DGX Systems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sales enablement quick reference guide template  Please see NOTES on each slide for more detail. </dc:title>
  <dc:creator>Emily Branch</dc:creator>
  <cp:lastModifiedBy>Simp M</cp:lastModifiedBy>
  <cp:revision>164</cp:revision>
  <cp:lastPrinted>2019-02-14T16:47:33Z</cp:lastPrinted>
  <dcterms:created xsi:type="dcterms:W3CDTF">2019-01-16T21:47:34Z</dcterms:created>
  <dcterms:modified xsi:type="dcterms:W3CDTF">2021-02-05T17:20:43Z</dcterms:modified>
</cp:coreProperties>
</file>